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09"/>
    <p:restoredTop sz="51224"/>
  </p:normalViewPr>
  <p:slideViewPr>
    <p:cSldViewPr snapToGrid="0">
      <p:cViewPr varScale="1">
        <p:scale>
          <a:sx n="62" d="100"/>
          <a:sy n="62" d="100"/>
        </p:scale>
        <p:origin x="21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208B1-A8F2-B34F-B982-A33BB73E3494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E182F-C3EF-4648-8879-F916CC2E65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134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一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一月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一年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一日</a:t>
            </a:r>
            <a:r>
              <a:rPr kumimoji="1" lang="en-US" altLang="ja-JP" dirty="0"/>
              <a:t>	N5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一か月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一階</a:t>
            </a:r>
            <a:r>
              <a:rPr kumimoji="1" lang="en-US" altLang="ja-JP" dirty="0"/>
              <a:t>	N5	〔</a:t>
            </a:r>
            <a:r>
              <a:rPr kumimoji="1" lang="ja-JP" altLang="en-US"/>
              <a:t>階</a:t>
            </a:r>
            <a:r>
              <a:rPr kumimoji="1" lang="en-US" altLang="ja-JP" dirty="0"/>
              <a:t>〕N2N3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一つ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一人</a:t>
            </a:r>
            <a:r>
              <a:rPr kumimoji="1" lang="en-US" altLang="ja-JP" dirty="0"/>
              <a:t>	N5	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一月	いちがつ	</a:t>
            </a:r>
            <a:r>
              <a:rPr kumimoji="1" lang="en-US" altLang="ja-JP" dirty="0">
                <a:solidFill>
                  <a:schemeClr val="tx1"/>
                </a:solidFill>
              </a:rPr>
              <a:t>January			</a:t>
            </a:r>
            <a:r>
              <a:rPr lang="ja-JP" altLang="en-US" sz="1200" b="1">
                <a:latin typeface="Segoe UI Historic" panose="020B0502040204020203" pitchFamily="34" charset="0"/>
              </a:rPr>
              <a:t>一月</a:t>
            </a:r>
            <a:r>
              <a:rPr lang="ja-JP" altLang="en-US" sz="1200">
                <a:latin typeface="Segoe UI Historic" panose="020B0502040204020203" pitchFamily="34" charset="0"/>
              </a:rPr>
              <a:t>一日</a:t>
            </a:r>
            <a:r>
              <a:rPr lang="en-US" altLang="ja-JP" sz="1200" dirty="0">
                <a:latin typeface="Segoe UI Historic" panose="020B0502040204020203" pitchFamily="34" charset="0"/>
              </a:rPr>
              <a:t>(</a:t>
            </a:r>
            <a:r>
              <a:rPr lang="ja-JP" altLang="en-US" sz="1200">
                <a:latin typeface="Segoe UI Historic" panose="020B0502040204020203" pitchFamily="34" charset="0"/>
              </a:rPr>
              <a:t>ついたち</a:t>
            </a:r>
            <a:r>
              <a:rPr lang="en-US" altLang="ja-JP" sz="1200" dirty="0">
                <a:latin typeface="Segoe UI Historic" panose="020B0502040204020203" pitchFamily="34" charset="0"/>
              </a:rPr>
              <a:t>)</a:t>
            </a:r>
            <a:r>
              <a:rPr lang="ja-JP" altLang="en-US" sz="1200">
                <a:latin typeface="Segoe UI Historic" panose="020B0502040204020203" pitchFamily="34" charset="0"/>
              </a:rPr>
              <a:t>はやすみです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一月</a:t>
            </a:r>
            <a:r>
              <a:rPr kumimoji="1" lang="ja-JP" altLang="en-US" sz="1200">
                <a:latin typeface="Segoe UI Historic" panose="020B0502040204020203" pitchFamily="34" charset="0"/>
              </a:rPr>
              <a:t>にアメリカへいきます。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一年	いちねん	</a:t>
            </a:r>
            <a:r>
              <a:rPr kumimoji="1" lang="en-US" altLang="ja-JP" dirty="0">
                <a:solidFill>
                  <a:schemeClr val="tx1"/>
                </a:solidFill>
              </a:rPr>
              <a:t>one year			</a:t>
            </a:r>
            <a:r>
              <a:rPr kumimoji="1" lang="ja-JP" altLang="en-US">
                <a:solidFill>
                  <a:schemeClr val="tx1"/>
                </a:solidFill>
              </a:rPr>
              <a:t>イギリスに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ぐらいいました。／日本に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*</a:t>
            </a:r>
            <a:r>
              <a:rPr kumimoji="1" lang="ja-JP" altLang="en-US"/>
              <a:t>一日</a:t>
            </a:r>
            <a:r>
              <a:rPr kumimoji="1" lang="en-US" altLang="ja-JP" dirty="0"/>
              <a:t>	</a:t>
            </a:r>
            <a:r>
              <a:rPr kumimoji="1" lang="ja-JP" altLang="en-US"/>
              <a:t>ついたち</a:t>
            </a:r>
            <a:r>
              <a:rPr kumimoji="1" lang="en-US" altLang="ja-JP" dirty="0"/>
              <a:t>	the first day of each month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一月一日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はやすみです。／四月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しがつ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からコンビニではたらきます。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一か月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いっかげつ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one month			</a:t>
            </a:r>
            <a:r>
              <a:rPr kumimoji="1" lang="ja-JP" altLang="en-US" sz="1200">
                <a:latin typeface="Segoe UI Historic" panose="020B0502040204020203" pitchFamily="34" charset="0"/>
              </a:rPr>
              <a:t>マレーシアで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一か月</a:t>
            </a:r>
            <a:r>
              <a:rPr kumimoji="1" lang="ja-JP" altLang="en-US" sz="1200" b="0">
                <a:solidFill>
                  <a:schemeClr val="tx1"/>
                </a:solidFill>
                <a:latin typeface="Segoe UI Historic" panose="020B0502040204020203" pitchFamily="34" charset="0"/>
              </a:rPr>
              <a:t>日本語</a:t>
            </a:r>
            <a:r>
              <a:rPr kumimoji="1" lang="en-US" altLang="ja-JP" sz="1200" b="0" dirty="0">
                <a:solidFill>
                  <a:schemeClr val="tx1"/>
                </a:solidFill>
                <a:latin typeface="Segoe UI Historic" panose="020B0502040204020203" pitchFamily="34" charset="0"/>
              </a:rPr>
              <a:t>(</a:t>
            </a:r>
            <a:r>
              <a:rPr kumimoji="1" lang="ja-JP" altLang="en-US" sz="1200" b="0">
                <a:solidFill>
                  <a:schemeClr val="tx1"/>
                </a:solidFill>
                <a:latin typeface="Segoe UI Historic" panose="020B0502040204020203" pitchFamily="34" charset="0"/>
              </a:rPr>
              <a:t>ご</a:t>
            </a:r>
            <a:r>
              <a:rPr kumimoji="1" lang="en-US" altLang="ja-JP" sz="1200" b="0" dirty="0">
                <a:solidFill>
                  <a:schemeClr val="tx1"/>
                </a:solidFill>
                <a:latin typeface="Segoe UI Historic" panose="020B0502040204020203" pitchFamily="34" charset="0"/>
              </a:rPr>
              <a:t>)</a:t>
            </a:r>
            <a:r>
              <a:rPr kumimoji="1" lang="ja-JP" altLang="en-US" sz="1200" b="0">
                <a:solidFill>
                  <a:schemeClr val="tx1"/>
                </a:solidFill>
                <a:latin typeface="Segoe UI Historic" panose="020B0502040204020203" pitchFamily="34" charset="0"/>
              </a:rPr>
              <a:t>をべんきょうしました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一か月</a:t>
            </a:r>
            <a:r>
              <a:rPr kumimoji="1" lang="en-US" altLang="ja-JP" sz="1200" b="0">
                <a:solidFill>
                  <a:schemeClr val="tx1"/>
                </a:solidFill>
                <a:latin typeface="Segoe UI Historic" panose="020B0502040204020203" pitchFamily="34" charset="0"/>
              </a:rPr>
              <a:t>3000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円です。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一か月</a:t>
            </a:r>
            <a:r>
              <a:rPr kumimoji="1" lang="ja-JP" altLang="en-US" sz="1200">
                <a:latin typeface="Segoe UI Historic" panose="020B0502040204020203" pitchFamily="34" charset="0"/>
              </a:rPr>
              <a:t>ぐらい国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くに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へかえります。</a:t>
            </a:r>
            <a:endParaRPr kumimoji="1" lang="en-US" altLang="ja-JP" sz="1200" dirty="0">
              <a:solidFill>
                <a:schemeClr val="tx1"/>
              </a:solidFill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一階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いっかい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the first floor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トイレは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一階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／レストランは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一階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にあります。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一つ	ひとつ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one (thing)	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チョコレートを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一つ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一つ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２００円です。</a:t>
            </a:r>
            <a:endParaRPr kumimoji="1" lang="ja-JP" altLang="en-US" b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一人	ひとり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one (person)	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いくらですか。／ときどき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一人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でカラオケへいきます。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／うちで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一人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でごはんを食べます。さびしいです。</a:t>
            </a:r>
            <a:endParaRPr kumimoji="1" lang="ja-JP" altLang="en-US" b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5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9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6122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88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439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251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02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142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873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187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137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017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697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497F314-9632-4566-AB14-0E6D21E73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00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one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724508"/>
              </p:ext>
            </p:extLst>
          </p:nvPr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イチ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一月　	いちがつ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January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一年　	いちねん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one year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一か月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いっかげつ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one month</a:t>
                      </a: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ひとｰつ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ひと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一つ　	ひとつ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one (thing)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一人　	ひとり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one (person)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76AB4EA-0475-4741-80C2-E8F3E3E82AE1}"/>
              </a:ext>
            </a:extLst>
          </p:cNvPr>
          <p:cNvSpPr txBox="1"/>
          <p:nvPr/>
        </p:nvSpPr>
        <p:spPr>
          <a:xfrm>
            <a:off x="516255" y="3646952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>
                <a:latin typeface="Segoe UI Historic" panose="020B0502040204020203" pitchFamily="34" charset="0"/>
              </a:rPr>
              <a:t>一月</a:t>
            </a:r>
            <a:r>
              <a:rPr lang="ja-JP" altLang="en-US" sz="2400">
                <a:latin typeface="Segoe UI Historic" panose="020B0502040204020203" pitchFamily="34" charset="0"/>
              </a:rPr>
              <a:t>一日</a:t>
            </a:r>
            <a:r>
              <a:rPr lang="en-US" altLang="ja-JP" sz="2400" dirty="0">
                <a:latin typeface="Segoe UI Historic" panose="020B0502040204020203" pitchFamily="34" charset="0"/>
              </a:rPr>
              <a:t>(</a:t>
            </a:r>
            <a:r>
              <a:rPr lang="ja-JP" altLang="en-US" sz="2400">
                <a:latin typeface="Segoe UI Historic" panose="020B0502040204020203" pitchFamily="34" charset="0"/>
              </a:rPr>
              <a:t>ついたち</a:t>
            </a:r>
            <a:r>
              <a:rPr lang="en-US" altLang="ja-JP" sz="2400" dirty="0">
                <a:latin typeface="Segoe UI Historic" panose="020B0502040204020203" pitchFamily="34" charset="0"/>
              </a:rPr>
              <a:t>)</a:t>
            </a:r>
            <a:r>
              <a:rPr lang="ja-JP" altLang="en-US" sz="2400">
                <a:latin typeface="Segoe UI Historic" panose="020B0502040204020203" pitchFamily="34" charset="0"/>
              </a:rPr>
              <a:t>はやすみです。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Segoe UI Historic" panose="020B0502040204020203" pitchFamily="34" charset="0"/>
              </a:rPr>
              <a:t>日本に</a:t>
            </a:r>
            <a:r>
              <a:rPr lang="ja-JP" altLang="en-US" sz="2400" b="1">
                <a:latin typeface="Segoe UI Historic" panose="020B0502040204020203" pitchFamily="34" charset="0"/>
              </a:rPr>
              <a:t>一年</a:t>
            </a:r>
            <a:r>
              <a:rPr lang="ja-JP" altLang="en-US" sz="2400">
                <a:latin typeface="Segoe UI Historic" panose="020B0502040204020203" pitchFamily="34" charset="0"/>
              </a:rPr>
              <a:t>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>
                <a:latin typeface="Segoe UI Historic" panose="020B0502040204020203" pitchFamily="34" charset="0"/>
              </a:rPr>
              <a:t>一か月</a:t>
            </a:r>
            <a:r>
              <a:rPr lang="ja-JP" altLang="en-US" sz="2400">
                <a:latin typeface="Segoe UI Historic" panose="020B0502040204020203" pitchFamily="34" charset="0"/>
              </a:rPr>
              <a:t>ぐらい国</a:t>
            </a:r>
            <a:r>
              <a:rPr lang="en-US" altLang="ja-JP" sz="2400" dirty="0">
                <a:latin typeface="Segoe UI Historic" panose="020B0502040204020203" pitchFamily="34" charset="0"/>
              </a:rPr>
              <a:t>(</a:t>
            </a:r>
            <a:r>
              <a:rPr lang="ja-JP" altLang="en-US" sz="2400">
                <a:latin typeface="Segoe UI Historic" panose="020B0502040204020203" pitchFamily="34" charset="0"/>
              </a:rPr>
              <a:t>くに</a:t>
            </a:r>
            <a:r>
              <a:rPr lang="en-US" altLang="ja-JP" sz="2400" dirty="0">
                <a:latin typeface="Segoe UI Historic" panose="020B0502040204020203" pitchFamily="34" charset="0"/>
              </a:rPr>
              <a:t>)</a:t>
            </a:r>
            <a:r>
              <a:rPr lang="ja-JP" altLang="en-US" sz="2400">
                <a:latin typeface="Segoe UI Historic" panose="020B0502040204020203" pitchFamily="34" charset="0"/>
              </a:rPr>
              <a:t>へかえります。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このチョコレートを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一つ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Segoe UI Historic" panose="020B0502040204020203" pitchFamily="34" charset="0"/>
              </a:rPr>
              <a:t>ときどき</a:t>
            </a:r>
            <a:r>
              <a:rPr lang="ja-JP" altLang="en-US" sz="2400" b="1">
                <a:latin typeface="Segoe UI Historic" panose="020B0502040204020203" pitchFamily="34" charset="0"/>
              </a:rPr>
              <a:t>一人</a:t>
            </a:r>
            <a:r>
              <a:rPr lang="ja-JP" altLang="en-US" sz="2400">
                <a:latin typeface="Segoe UI Historic" panose="020B0502040204020203" pitchFamily="34" charset="0"/>
              </a:rPr>
              <a:t>でカラオケへいきます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0481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338</Words>
  <Application>Microsoft Macintosh PowerPoint</Application>
  <PresentationFormat>ワイド画面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5</cp:revision>
  <dcterms:created xsi:type="dcterms:W3CDTF">2022-08-12T08:16:33Z</dcterms:created>
  <dcterms:modified xsi:type="dcterms:W3CDTF">2022-08-24T02:53:25Z</dcterms:modified>
</cp:coreProperties>
</file>