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156"/>
  </p:normalViewPr>
  <p:slideViewPr>
    <p:cSldViewPr snapToGrid="0">
      <p:cViewPr varScale="1">
        <p:scale>
          <a:sx n="75" d="100"/>
          <a:sy n="75" d="100"/>
        </p:scale>
        <p:origin x="2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9F4DA-E818-C645-9A20-3BE2CFC1E865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B4A6B-00D7-4749-AB56-E35AFF2B0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17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八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八月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八年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八時</a:t>
            </a:r>
            <a:r>
              <a:rPr kumimoji="1" lang="en-US" altLang="ja-JP" dirty="0"/>
              <a:t>	N5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八歳</a:t>
            </a:r>
            <a:r>
              <a:rPr kumimoji="1" lang="en-US" altLang="ja-JP" dirty="0"/>
              <a:t>	N5	〔</a:t>
            </a:r>
            <a:r>
              <a:rPr kumimoji="1" lang="ja-JP" altLang="en-US"/>
              <a:t>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八つ</a:t>
            </a:r>
            <a:r>
              <a:rPr kumimoji="1" lang="en-US" altLang="ja-JP"/>
              <a:t>	N5</a:t>
            </a:r>
            <a:endParaRPr kumimoji="1" lang="en-US" altLang="ja-JP" dirty="0"/>
          </a:p>
          <a:p>
            <a:r>
              <a:rPr kumimoji="1" lang="ja-JP" altLang="en-US"/>
              <a:t>八日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八月</a:t>
            </a:r>
            <a:r>
              <a:rPr kumimoji="1" lang="ja-JP" altLang="en-US" dirty="0">
                <a:solidFill>
                  <a:schemeClr val="tx1"/>
                </a:solidFill>
              </a:rPr>
              <a:t>	はちがつ	</a:t>
            </a:r>
            <a:r>
              <a:rPr kumimoji="1" lang="en-US" altLang="ja-JP" dirty="0">
                <a:solidFill>
                  <a:schemeClr val="tx1"/>
                </a:solidFill>
              </a:rPr>
              <a:t>August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なつやすみは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八月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はあついです。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八年	はちねん	</a:t>
            </a:r>
            <a:r>
              <a:rPr kumimoji="1" lang="en-US" altLang="ja-JP" dirty="0">
                <a:solidFill>
                  <a:schemeClr val="tx1"/>
                </a:solidFill>
              </a:rPr>
              <a:t>eight years		</a:t>
            </a:r>
            <a:r>
              <a:rPr kumimoji="1" lang="ja-JP" altLang="en-US" b="1">
                <a:solidFill>
                  <a:schemeClr val="tx1"/>
                </a:solidFill>
              </a:rPr>
              <a:t>八年</a:t>
            </a:r>
            <a:r>
              <a:rPr kumimoji="1" lang="ja-JP" altLang="en-US">
                <a:solidFill>
                  <a:schemeClr val="tx1"/>
                </a:solidFill>
              </a:rPr>
              <a:t>ぐらい英語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えいご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をべんきょうしました。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／このパソコン、</a:t>
            </a:r>
            <a:r>
              <a:rPr kumimoji="1" lang="ja-JP" altLang="en-US" b="1">
                <a:solidFill>
                  <a:schemeClr val="tx1"/>
                </a:solidFill>
              </a:rPr>
              <a:t>八年</a:t>
            </a:r>
            <a:r>
              <a:rPr kumimoji="1" lang="ja-JP" altLang="en-US">
                <a:solidFill>
                  <a:schemeClr val="tx1"/>
                </a:solidFill>
              </a:rPr>
              <a:t>まえにかいました。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八時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はちじ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eight o’clock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八時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にでんわします。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八時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にばんごはんをたべました。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八歳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はっさい</a:t>
            </a:r>
            <a:r>
              <a:rPr kumimoji="1" lang="en-US" altLang="ja-JP" dirty="0">
                <a:solidFill>
                  <a:schemeClr val="tx1"/>
                </a:solidFill>
              </a:rPr>
              <a:t>	eight years old	</a:t>
            </a:r>
            <a:r>
              <a:rPr kumimoji="1" lang="ja-JP" altLang="en-US">
                <a:solidFill>
                  <a:schemeClr val="tx1"/>
                </a:solidFill>
              </a:rPr>
              <a:t>私の子</a:t>
            </a:r>
            <a:r>
              <a:rPr kumimoji="1" lang="ja-JP" altLang="en-US" sz="1200">
                <a:latin typeface="Segoe UI Historic" panose="020B0502040204020203" pitchFamily="34" charset="0"/>
              </a:rPr>
              <a:t>どもは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八歳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です。／うちのねこは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八歳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八つ	やっつ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eight (things)		</a:t>
            </a:r>
            <a:r>
              <a:rPr kumimoji="1" lang="ja-JP" altLang="en-US">
                <a:solidFill>
                  <a:schemeClr val="tx1"/>
                </a:solidFill>
              </a:rPr>
              <a:t>いくつありますか。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八つ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のメニューから一つえらびます。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八日	ようか	</a:t>
            </a:r>
            <a:r>
              <a:rPr kumimoji="1" lang="en-US" altLang="ja-JP" dirty="0">
                <a:solidFill>
                  <a:schemeClr val="tx1"/>
                </a:solidFill>
              </a:rPr>
              <a:t>the 8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 day, eight days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なつやすみは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八月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はどうですか。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だいじょうぶです。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八日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3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058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55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8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76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0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281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42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95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5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17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28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F6359A6-AC97-4379-854E-5F3FB4C0F5F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eight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966638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ハチ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ハッ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八月　	はちがつ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August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八時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はちじ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eight o’clock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八歳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はっさい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eight years old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やっｰつ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八つ　	やっつ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eight (things)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八日　	ようか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8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eight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5EBD7E-DF22-4F93-9291-97A04EDC018B}"/>
              </a:ext>
            </a:extLst>
          </p:cNvPr>
          <p:cNvSpPr txBox="1"/>
          <p:nvPr/>
        </p:nvSpPr>
        <p:spPr>
          <a:xfrm>
            <a:off x="516255" y="3646952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なつやすみは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八月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八日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Segoe UI Historic" panose="020B0502040204020203" pitchFamily="34" charset="0"/>
              </a:rPr>
              <a:t>八時</a:t>
            </a:r>
            <a:r>
              <a:rPr lang="ja-JP" altLang="en-US" sz="2400">
                <a:latin typeface="Segoe UI Historic" panose="020B0502040204020203" pitchFamily="34" charset="0"/>
              </a:rPr>
              <a:t>にでんわします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の子どもは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八歳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いくつありますか。</a:t>
            </a:r>
            <a:r>
              <a:rPr lang="en-US" altLang="ja-JP" sz="2400" dirty="0"/>
              <a:t>…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八つ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288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9</cp:revision>
  <dcterms:created xsi:type="dcterms:W3CDTF">2022-08-12T08:28:25Z</dcterms:created>
  <dcterms:modified xsi:type="dcterms:W3CDTF">2022-09-16T09:39:52Z</dcterms:modified>
</cp:coreProperties>
</file>