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dirty="0"/>
          </a:p>
          <a:p>
            <a:r>
              <a:rPr kumimoji="1" lang="ja-JP" altLang="en-US"/>
              <a:t>日本人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本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３人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人気</a:t>
            </a:r>
            <a:r>
              <a:rPr kumimoji="1" lang="en-US" altLang="ja-JP" dirty="0"/>
              <a:t>	N2N3	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人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１人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２人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日本人	にほんじん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Japanese (person)	</a:t>
            </a:r>
            <a:r>
              <a:rPr kumimoji="1" lang="ja-JP" altLang="en-US" b="1">
                <a:solidFill>
                  <a:schemeClr val="tx1"/>
                </a:solidFill>
              </a:rPr>
              <a:t>日本人</a:t>
            </a:r>
            <a:r>
              <a:rPr kumimoji="1" lang="ja-JP" altLang="en-US">
                <a:solidFill>
                  <a:schemeClr val="tx1"/>
                </a:solidFill>
              </a:rPr>
              <a:t>のともだちと</a:t>
            </a:r>
            <a:r>
              <a:rPr kumimoji="1" lang="ja-JP" altLang="en-US" sz="1200" b="1">
                <a:solidFill>
                  <a:schemeClr val="tx1"/>
                </a:solidFill>
              </a:rPr>
              <a:t>３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でカラオケへ行きました。／父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ちち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日本人</a:t>
            </a:r>
            <a:r>
              <a:rPr kumimoji="1" lang="ja-JP" altLang="en-US">
                <a:solidFill>
                  <a:schemeClr val="tx1"/>
                </a:solidFill>
              </a:rPr>
              <a:t>、母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はは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はアメリカ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３</a:t>
            </a:r>
            <a:r>
              <a:rPr kumimoji="1" lang="ja-JP" altLang="en-US">
                <a:solidFill>
                  <a:schemeClr val="tx1"/>
                </a:solidFill>
              </a:rPr>
              <a:t>人</a:t>
            </a:r>
            <a:r>
              <a:rPr kumimoji="1" lang="ja-JP" altLang="en-US" dirty="0">
                <a:solidFill>
                  <a:schemeClr val="tx1"/>
                </a:solidFill>
              </a:rPr>
              <a:t>	さんにん	</a:t>
            </a:r>
            <a:r>
              <a:rPr kumimoji="1" lang="en-US" altLang="ja-JP" dirty="0">
                <a:solidFill>
                  <a:schemeClr val="tx1"/>
                </a:solidFill>
              </a:rPr>
              <a:t>three people		</a:t>
            </a:r>
            <a:r>
              <a:rPr kumimoji="1" lang="ja-JP" altLang="en-US">
                <a:solidFill>
                  <a:schemeClr val="tx1"/>
                </a:solidFill>
              </a:rPr>
              <a:t>かぞくは</a:t>
            </a:r>
            <a:r>
              <a:rPr kumimoji="1" lang="ja-JP" altLang="en-US" sz="1200" b="1">
                <a:solidFill>
                  <a:schemeClr val="tx1"/>
                </a:solidFill>
              </a:rPr>
              <a:t>３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日本人</a:t>
            </a:r>
            <a:r>
              <a:rPr kumimoji="1" lang="ja-JP" altLang="en-US">
                <a:solidFill>
                  <a:schemeClr val="tx1"/>
                </a:solidFill>
              </a:rPr>
              <a:t>のともだちと</a:t>
            </a:r>
            <a:r>
              <a:rPr kumimoji="1" lang="ja-JP" altLang="en-US" sz="1200" b="1">
                <a:solidFill>
                  <a:schemeClr val="tx1"/>
                </a:solidFill>
              </a:rPr>
              <a:t>３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でカラオケへ行きました。／</a:t>
            </a:r>
            <a:r>
              <a:rPr kumimoji="1" lang="ja-JP" altLang="en-US" b="1">
                <a:solidFill>
                  <a:schemeClr val="tx1"/>
                </a:solidFill>
              </a:rPr>
              <a:t>１人</a:t>
            </a:r>
            <a:r>
              <a:rPr kumimoji="1" lang="ja-JP" altLang="en-US">
                <a:solidFill>
                  <a:schemeClr val="tx1"/>
                </a:solidFill>
              </a:rPr>
              <a:t>、</a:t>
            </a:r>
            <a:r>
              <a:rPr kumimoji="1" lang="ja-JP" altLang="en-US" b="1">
                <a:solidFill>
                  <a:schemeClr val="tx1"/>
                </a:solidFill>
              </a:rPr>
              <a:t>２人</a:t>
            </a:r>
            <a:r>
              <a:rPr kumimoji="1" lang="ja-JP" altLang="en-US">
                <a:solidFill>
                  <a:schemeClr val="tx1"/>
                </a:solidFill>
              </a:rPr>
              <a:t>、</a:t>
            </a:r>
            <a:r>
              <a:rPr kumimoji="1" lang="ja-JP" altLang="en-US" b="1">
                <a:solidFill>
                  <a:schemeClr val="tx1"/>
                </a:solidFill>
              </a:rPr>
              <a:t>３人</a:t>
            </a:r>
            <a:r>
              <a:rPr kumimoji="1" lang="ja-JP" altLang="en-US">
                <a:solidFill>
                  <a:schemeClr val="tx1"/>
                </a:solidFill>
              </a:rPr>
              <a:t>、４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、５</a:t>
            </a:r>
            <a:r>
              <a:rPr kumimoji="1" lang="ja-JP" altLang="en-US" b="1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、みんないます。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人気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にんき</a:t>
            </a:r>
            <a:r>
              <a:rPr kumimoji="1" lang="en-US" altLang="ja-JP" dirty="0">
                <a:solidFill>
                  <a:schemeClr val="tx1"/>
                </a:solidFill>
              </a:rPr>
              <a:t>	popular		</a:t>
            </a:r>
            <a:r>
              <a:rPr kumimoji="1" lang="ja-JP" altLang="en-US">
                <a:solidFill>
                  <a:schemeClr val="tx1"/>
                </a:solidFill>
              </a:rPr>
              <a:t>子どもに</a:t>
            </a:r>
            <a:r>
              <a:rPr kumimoji="1" lang="ja-JP" altLang="en-US" b="1">
                <a:solidFill>
                  <a:schemeClr val="tx1"/>
                </a:solidFill>
              </a:rPr>
              <a:t>人気</a:t>
            </a:r>
            <a:r>
              <a:rPr kumimoji="1" lang="ja-JP" altLang="en-US">
                <a:solidFill>
                  <a:schemeClr val="tx1"/>
                </a:solidFill>
              </a:rPr>
              <a:t>のゲームです。／このデザインはわかい</a:t>
            </a:r>
            <a:r>
              <a:rPr kumimoji="1" lang="ja-JP" altLang="en-US" b="1" dirty="0">
                <a:solidFill>
                  <a:schemeClr val="tx1"/>
                </a:solidFill>
              </a:rPr>
              <a:t>人</a:t>
            </a:r>
            <a:r>
              <a:rPr kumimoji="1" lang="ja-JP" altLang="en-US" dirty="0">
                <a:solidFill>
                  <a:schemeClr val="tx1"/>
                </a:solidFill>
              </a:rPr>
              <a:t>に</a:t>
            </a:r>
            <a:r>
              <a:rPr kumimoji="1" lang="ja-JP" altLang="en-US" b="1" dirty="0">
                <a:solidFill>
                  <a:schemeClr val="tx1"/>
                </a:solidFill>
              </a:rPr>
              <a:t>人気</a:t>
            </a:r>
            <a:r>
              <a:rPr kumimoji="1" lang="ja-JP" altLang="en-US" dirty="0">
                <a:solidFill>
                  <a:schemeClr val="tx1"/>
                </a:solidFill>
              </a:rPr>
              <a:t>があります。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人	ひと	</a:t>
            </a:r>
            <a:r>
              <a:rPr kumimoji="1" lang="en-US" altLang="ja-JP" dirty="0">
                <a:solidFill>
                  <a:schemeClr val="tx1"/>
                </a:solidFill>
              </a:rPr>
              <a:t>person		</a:t>
            </a:r>
            <a:r>
              <a:rPr kumimoji="1" lang="ja-JP" altLang="en-US" dirty="0">
                <a:solidFill>
                  <a:schemeClr val="tx1"/>
                </a:solidFill>
              </a:rPr>
              <a:t>あの</a:t>
            </a:r>
            <a:r>
              <a:rPr kumimoji="1" lang="ja-JP" altLang="en-US" b="1" dirty="0">
                <a:solidFill>
                  <a:schemeClr val="tx1"/>
                </a:solidFill>
              </a:rPr>
              <a:t>人</a:t>
            </a:r>
            <a:r>
              <a:rPr kumimoji="1" lang="ja-JP" altLang="en-US" dirty="0">
                <a:solidFill>
                  <a:schemeClr val="tx1"/>
                </a:solidFill>
              </a:rPr>
              <a:t>はだれです</a:t>
            </a:r>
            <a:r>
              <a:rPr kumimoji="1" lang="ja-JP" altLang="en-US">
                <a:solidFill>
                  <a:schemeClr val="tx1"/>
                </a:solidFill>
              </a:rPr>
              <a:t>か。／どんな人ですか。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>
                <a:solidFill>
                  <a:schemeClr val="tx1"/>
                </a:solidFill>
              </a:rPr>
              <a:t>１人</a:t>
            </a:r>
            <a:r>
              <a:rPr kumimoji="1" lang="ja-JP" altLang="en-US" dirty="0">
                <a:solidFill>
                  <a:schemeClr val="tx1"/>
                </a:solidFill>
              </a:rPr>
              <a:t>	ひとり	</a:t>
            </a:r>
            <a:r>
              <a:rPr kumimoji="1" lang="en-US" altLang="ja-JP" dirty="0">
                <a:solidFill>
                  <a:schemeClr val="tx1"/>
                </a:solidFill>
              </a:rPr>
              <a:t>one person		</a:t>
            </a:r>
            <a:r>
              <a:rPr kumimoji="1" lang="ja-JP" altLang="en-US" b="1">
                <a:solidFill>
                  <a:schemeClr val="tx1"/>
                </a:solidFill>
              </a:rPr>
              <a:t>１人</a:t>
            </a:r>
            <a:r>
              <a:rPr kumimoji="1" lang="en-US" altLang="ja-JP" dirty="0">
                <a:solidFill>
                  <a:schemeClr val="tx1"/>
                </a:solidFill>
              </a:rPr>
              <a:t>2500</a:t>
            </a:r>
            <a:r>
              <a:rPr kumimoji="1" lang="ja-JP" altLang="en-US">
                <a:solidFill>
                  <a:schemeClr val="tx1"/>
                </a:solidFill>
              </a:rPr>
              <a:t>円、</a:t>
            </a:r>
            <a:r>
              <a:rPr kumimoji="1" lang="ja-JP" altLang="en-US" b="1">
                <a:solidFill>
                  <a:schemeClr val="tx1"/>
                </a:solidFill>
              </a:rPr>
              <a:t>２人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en-US" altLang="ja-JP" dirty="0">
                <a:solidFill>
                  <a:schemeClr val="tx1"/>
                </a:solidFill>
              </a:rPr>
              <a:t>5000</a:t>
            </a:r>
            <a:r>
              <a:rPr kumimoji="1" lang="ja-JP" altLang="en-US">
                <a:solidFill>
                  <a:schemeClr val="tx1"/>
                </a:solidFill>
              </a:rPr>
              <a:t>円です。／</a:t>
            </a:r>
            <a:r>
              <a:rPr kumimoji="1" lang="ja-JP" altLang="en-US" b="1">
                <a:solidFill>
                  <a:schemeClr val="tx1"/>
                </a:solidFill>
              </a:rPr>
              <a:t>１人</a:t>
            </a:r>
            <a:r>
              <a:rPr kumimoji="1" lang="ja-JP" altLang="en-US">
                <a:solidFill>
                  <a:schemeClr val="tx1"/>
                </a:solidFill>
              </a:rPr>
              <a:t>で食事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しょくじ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のはさびしいです。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>
                <a:solidFill>
                  <a:schemeClr val="tx1"/>
                </a:solidFill>
              </a:rPr>
              <a:t>２人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ふたり</a:t>
            </a:r>
            <a:r>
              <a:rPr kumimoji="1" lang="en-US" altLang="ja-JP" dirty="0">
                <a:solidFill>
                  <a:schemeClr val="tx1"/>
                </a:solidFill>
              </a:rPr>
              <a:t>	two people		</a:t>
            </a:r>
            <a:r>
              <a:rPr kumimoji="1" lang="ja-JP" altLang="en-US" b="1">
                <a:solidFill>
                  <a:schemeClr val="tx1"/>
                </a:solidFill>
              </a:rPr>
              <a:t>１人</a:t>
            </a:r>
            <a:r>
              <a:rPr kumimoji="1" lang="en-US" altLang="ja-JP" dirty="0">
                <a:solidFill>
                  <a:schemeClr val="tx1"/>
                </a:solidFill>
              </a:rPr>
              <a:t>2500</a:t>
            </a:r>
            <a:r>
              <a:rPr kumimoji="1" lang="ja-JP" altLang="en-US">
                <a:solidFill>
                  <a:schemeClr val="tx1"/>
                </a:solidFill>
              </a:rPr>
              <a:t>円、</a:t>
            </a:r>
            <a:r>
              <a:rPr kumimoji="1" lang="ja-JP" altLang="en-US" b="1">
                <a:solidFill>
                  <a:schemeClr val="tx1"/>
                </a:solidFill>
              </a:rPr>
              <a:t>２人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en-US" altLang="ja-JP" dirty="0">
                <a:solidFill>
                  <a:schemeClr val="tx1"/>
                </a:solidFill>
              </a:rPr>
              <a:t>5000</a:t>
            </a:r>
            <a:r>
              <a:rPr kumimoji="1" lang="ja-JP" altLang="en-US">
                <a:solidFill>
                  <a:schemeClr val="tx1"/>
                </a:solidFill>
              </a:rPr>
              <a:t>円です。／あの</a:t>
            </a:r>
            <a:r>
              <a:rPr kumimoji="1" lang="ja-JP" altLang="en-US" b="1">
                <a:solidFill>
                  <a:schemeClr val="tx1"/>
                </a:solidFill>
              </a:rPr>
              <a:t>２人</a:t>
            </a:r>
            <a:r>
              <a:rPr kumimoji="1" lang="ja-JP" altLang="en-US">
                <a:solidFill>
                  <a:schemeClr val="tx1"/>
                </a:solidFill>
              </a:rPr>
              <a:t>は来月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らいげつ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結婚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けっこん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37D44CE-E003-425B-BED9-2F649332A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411481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日本人</a:t>
            </a:r>
            <a:r>
              <a:rPr kumimoji="1" lang="ja-JP" altLang="en-US" sz="2400"/>
              <a:t>のともだちと</a:t>
            </a:r>
            <a:r>
              <a:rPr kumimoji="1" lang="ja-JP" altLang="en-US" sz="2400" b="1"/>
              <a:t>３人</a:t>
            </a:r>
            <a:r>
              <a:rPr kumimoji="1" lang="ja-JP" altLang="en-US" sz="2400"/>
              <a:t>でカラオケへ行きました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この</a:t>
            </a:r>
            <a:r>
              <a:rPr kumimoji="1" lang="ja-JP" altLang="en-US" sz="2400">
                <a:latin typeface="Segoe UI Historic" panose="020B0502040204020203" pitchFamily="34" charset="0"/>
              </a:rPr>
              <a:t>デザインはわかい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人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人気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があります。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あの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人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はだれです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１人</a:t>
            </a:r>
            <a:r>
              <a:rPr kumimoji="1" lang="en-US" altLang="ja-JP" sz="2400" dirty="0"/>
              <a:t>2500</a:t>
            </a:r>
            <a:r>
              <a:rPr kumimoji="1" lang="ja-JP" altLang="en-US" sz="2400"/>
              <a:t>円、</a:t>
            </a:r>
            <a:r>
              <a:rPr kumimoji="1" lang="ja-JP" altLang="en-US" sz="2400" b="1"/>
              <a:t>２人</a:t>
            </a:r>
            <a:r>
              <a:rPr kumimoji="1" lang="ja-JP" altLang="en-US" sz="2400"/>
              <a:t>で</a:t>
            </a:r>
            <a:r>
              <a:rPr kumimoji="1" lang="en-US" altLang="ja-JP" sz="2400" dirty="0"/>
              <a:t>5000</a:t>
            </a:r>
            <a:r>
              <a:rPr kumimoji="1" lang="ja-JP" altLang="en-US" sz="2400"/>
              <a:t>円です。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human being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18562"/>
              </p:ext>
            </p:extLst>
          </p:nvPr>
        </p:nvGraphicFramePr>
        <p:xfrm>
          <a:off x="634999" y="1539007"/>
          <a:ext cx="11176001" cy="23774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ニン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日本人	にほんじん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Japanese (person)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３人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さんにん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three people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人気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にんき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popular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人　　	ひと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person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１人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ひとり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person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２人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ふたり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two people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3085</TotalTime>
  <Words>320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93</cp:revision>
  <dcterms:created xsi:type="dcterms:W3CDTF">2021-08-24T02:27:18Z</dcterms:created>
  <dcterms:modified xsi:type="dcterms:W3CDTF">2022-08-10T09:15:55Z</dcterms:modified>
</cp:coreProperties>
</file>