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6735"/>
  </p:normalViewPr>
  <p:slideViewPr>
    <p:cSldViewPr snapToGrid="0">
      <p:cViewPr varScale="1">
        <p:scale>
          <a:sx n="56" d="100"/>
          <a:sy n="56" d="100"/>
        </p:scale>
        <p:origin x="32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9FC5A8-0C56-1041-AEA7-BA573FCC4E38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CFA21F-F961-EA49-AC8F-FAEEDD495E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2121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i="0" dirty="0">
                <a:latin typeface="Yu Gothic" panose="020B0400000000000000" pitchFamily="34" charset="-128"/>
                <a:ea typeface="Yu Gothic" panose="020B0400000000000000" pitchFamily="34" charset="-128"/>
              </a:rPr>
              <a:t>〔</a:t>
            </a:r>
            <a:r>
              <a:rPr kumimoji="1" lang="ja-JP" altLang="en-US" b="0" i="0" dirty="0">
                <a:latin typeface="Yu Gothic" panose="020B0400000000000000" pitchFamily="34" charset="-128"/>
                <a:ea typeface="Yu Gothic" panose="020B0400000000000000" pitchFamily="34" charset="-128"/>
              </a:rPr>
              <a:t>十</a:t>
            </a:r>
            <a:r>
              <a:rPr kumimoji="1" lang="en-US" altLang="ja-JP" b="0" i="0" dirty="0">
                <a:latin typeface="Yu Gothic" panose="020B0400000000000000" pitchFamily="34" charset="-128"/>
                <a:ea typeface="Yu Gothic" panose="020B0400000000000000" pitchFamily="34" charset="-128"/>
              </a:rPr>
              <a:t>〕N</a:t>
            </a:r>
            <a:r>
              <a:rPr kumimoji="1" lang="ja-JP" altLang="en-US" b="0" i="0" dirty="0">
                <a:latin typeface="Yu Gothic" panose="020B0400000000000000" pitchFamily="34" charset="-128"/>
                <a:ea typeface="Yu Gothic" panose="020B0400000000000000" pitchFamily="34" charset="-128"/>
              </a:rPr>
              <a:t>５</a:t>
            </a:r>
            <a:endParaRPr kumimoji="1" lang="en-US" altLang="ja-JP" b="0" i="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i="0" u="sng" dirty="0">
                <a:latin typeface="Yu Gothic" panose="020B0400000000000000" pitchFamily="34" charset="-128"/>
                <a:ea typeface="Yu Gothic" panose="020B0400000000000000" pitchFamily="34" charset="-128"/>
              </a:rPr>
              <a:t>JLPT	&lt;</a:t>
            </a:r>
            <a:r>
              <a:rPr kumimoji="1" lang="ja-JP" altLang="en-US" b="0" i="0" u="sng">
                <a:latin typeface="Yu Gothic" panose="020B0400000000000000" pitchFamily="34" charset="-128"/>
                <a:ea typeface="Yu Gothic" panose="020B0400000000000000" pitchFamily="34" charset="-128"/>
              </a:rPr>
              <a:t>語彙</a:t>
            </a:r>
            <a:r>
              <a:rPr kumimoji="1" lang="en-US" altLang="ja-JP" b="0" i="0" u="sng" dirty="0">
                <a:latin typeface="Yu Gothic" panose="020B0400000000000000" pitchFamily="34" charset="-128"/>
                <a:ea typeface="Yu Gothic" panose="020B0400000000000000" pitchFamily="34" charset="-128"/>
              </a:rPr>
              <a:t>&gt;	&lt;</a:t>
            </a:r>
            <a:r>
              <a:rPr kumimoji="1" lang="ja-JP" altLang="en-US" b="0" i="0" u="sng">
                <a:latin typeface="Yu Gothic" panose="020B0400000000000000" pitchFamily="34" charset="-128"/>
                <a:ea typeface="Yu Gothic" panose="020B0400000000000000" pitchFamily="34" charset="-128"/>
              </a:rPr>
              <a:t>文字</a:t>
            </a:r>
            <a:r>
              <a:rPr kumimoji="1" lang="en-US" altLang="ja-JP" b="0" i="0" u="sng" dirty="0">
                <a:latin typeface="Yu Gothic" panose="020B0400000000000000" pitchFamily="34" charset="-128"/>
                <a:ea typeface="Yu Gothic" panose="020B0400000000000000" pitchFamily="34" charset="-128"/>
              </a:rPr>
              <a:t>&gt;</a:t>
            </a:r>
            <a:r>
              <a:rPr kumimoji="1" lang="ja-JP" altLang="en-US" b="0" i="0" u="none"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endParaRPr kumimoji="1" lang="en-US" altLang="ja-JP" b="0" i="0" u="none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r>
              <a:rPr kumimoji="1" lang="ja-JP" altLang="en-US" b="0" i="0">
                <a:latin typeface="Yu Gothic" panose="020B0400000000000000" pitchFamily="34" charset="-128"/>
                <a:ea typeface="Yu Gothic" panose="020B0400000000000000" pitchFamily="34" charset="-128"/>
              </a:rPr>
              <a:t>十月</a:t>
            </a:r>
            <a:r>
              <a:rPr kumimoji="1" lang="en-US" altLang="ja-JP" b="0" i="0" dirty="0">
                <a:latin typeface="Yu Gothic" panose="020B0400000000000000" pitchFamily="34" charset="-128"/>
                <a:ea typeface="Yu Gothic" panose="020B0400000000000000" pitchFamily="34" charset="-128"/>
              </a:rPr>
              <a:t>	N5	〔</a:t>
            </a:r>
            <a:r>
              <a:rPr kumimoji="1" lang="ja-JP" altLang="en-US" b="0" i="0">
                <a:latin typeface="Yu Gothic" panose="020B0400000000000000" pitchFamily="34" charset="-128"/>
                <a:ea typeface="Yu Gothic" panose="020B0400000000000000" pitchFamily="34" charset="-128"/>
              </a:rPr>
              <a:t>月</a:t>
            </a:r>
            <a:r>
              <a:rPr kumimoji="1" lang="en-US" altLang="ja-JP" b="0" i="0" dirty="0">
                <a:latin typeface="Yu Gothic" panose="020B0400000000000000" pitchFamily="34" charset="-128"/>
                <a:ea typeface="Yu Gothic" panose="020B0400000000000000" pitchFamily="34" charset="-128"/>
              </a:rPr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="0" i="0">
                <a:latin typeface="Yu Gothic" panose="020B0400000000000000" pitchFamily="34" charset="-128"/>
                <a:ea typeface="Yu Gothic" panose="020B0400000000000000" pitchFamily="34" charset="-128"/>
              </a:rPr>
              <a:t>十年</a:t>
            </a:r>
            <a:r>
              <a:rPr kumimoji="1" lang="en-US" altLang="ja-JP" b="0" i="0" dirty="0">
                <a:latin typeface="Yu Gothic" panose="020B0400000000000000" pitchFamily="34" charset="-128"/>
                <a:ea typeface="Yu Gothic" panose="020B0400000000000000" pitchFamily="34" charset="-128"/>
              </a:rPr>
              <a:t>	N5	〔</a:t>
            </a:r>
            <a:r>
              <a:rPr kumimoji="1" lang="ja-JP" altLang="en-US" b="0" i="0">
                <a:latin typeface="Yu Gothic" panose="020B0400000000000000" pitchFamily="34" charset="-128"/>
                <a:ea typeface="Yu Gothic" panose="020B0400000000000000" pitchFamily="34" charset="-128"/>
              </a:rPr>
              <a:t>年</a:t>
            </a:r>
            <a:r>
              <a:rPr kumimoji="1" lang="en-US" altLang="ja-JP" b="0" i="0" dirty="0">
                <a:latin typeface="Yu Gothic" panose="020B0400000000000000" pitchFamily="34" charset="-128"/>
                <a:ea typeface="Yu Gothic" panose="020B0400000000000000" pitchFamily="34" charset="-128"/>
              </a:rPr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="0" i="0">
                <a:latin typeface="Yu Gothic" panose="020B0400000000000000" pitchFamily="34" charset="-128"/>
                <a:ea typeface="Yu Gothic" panose="020B0400000000000000" pitchFamily="34" charset="-128"/>
              </a:rPr>
              <a:t>十歳</a:t>
            </a:r>
            <a:r>
              <a:rPr kumimoji="1" lang="en-US" altLang="ja-JP" b="0" i="0" dirty="0">
                <a:latin typeface="Yu Gothic" panose="020B0400000000000000" pitchFamily="34" charset="-128"/>
                <a:ea typeface="Yu Gothic" panose="020B0400000000000000" pitchFamily="34" charset="-128"/>
              </a:rPr>
              <a:t>	N5	〔</a:t>
            </a:r>
            <a:r>
              <a:rPr kumimoji="1" lang="ja-JP" altLang="en-US" b="0" i="0">
                <a:latin typeface="Yu Gothic" panose="020B0400000000000000" pitchFamily="34" charset="-128"/>
                <a:ea typeface="Yu Gothic" panose="020B0400000000000000" pitchFamily="34" charset="-128"/>
              </a:rPr>
              <a:t>歳</a:t>
            </a:r>
            <a:r>
              <a:rPr kumimoji="1" lang="en-US" altLang="ja-JP" b="0" i="0" dirty="0">
                <a:latin typeface="Yu Gothic" panose="020B0400000000000000" pitchFamily="34" charset="-128"/>
                <a:ea typeface="Yu Gothic" panose="020B0400000000000000" pitchFamily="34" charset="-128"/>
              </a:rPr>
              <a:t>〕N2N3</a:t>
            </a:r>
            <a:endParaRPr kumimoji="1" lang="ja-JP" altLang="en-US" b="0" i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="0" i="0">
                <a:latin typeface="Yu Gothic" panose="020B0400000000000000" pitchFamily="34" charset="-128"/>
                <a:ea typeface="Yu Gothic" panose="020B0400000000000000" pitchFamily="34" charset="-128"/>
              </a:rPr>
              <a:t>十点</a:t>
            </a:r>
            <a:r>
              <a:rPr kumimoji="1" lang="en-US" altLang="ja-JP" b="0" i="0" dirty="0">
                <a:latin typeface="Yu Gothic" panose="020B0400000000000000" pitchFamily="34" charset="-128"/>
                <a:ea typeface="Yu Gothic" panose="020B0400000000000000" pitchFamily="34" charset="-128"/>
              </a:rPr>
              <a:t>	N4	〔</a:t>
            </a:r>
            <a:r>
              <a:rPr kumimoji="1" lang="ja-JP" altLang="en-US" b="0" i="0">
                <a:latin typeface="Yu Gothic" panose="020B0400000000000000" pitchFamily="34" charset="-128"/>
                <a:ea typeface="Yu Gothic" panose="020B0400000000000000" pitchFamily="34" charset="-128"/>
              </a:rPr>
              <a:t>点</a:t>
            </a:r>
            <a:r>
              <a:rPr kumimoji="1" lang="en-US" altLang="ja-JP" b="0" i="0" dirty="0">
                <a:latin typeface="Yu Gothic" panose="020B0400000000000000" pitchFamily="34" charset="-128"/>
                <a:ea typeface="Yu Gothic" panose="020B0400000000000000" pitchFamily="34" charset="-128"/>
              </a:rPr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="0" i="0">
                <a:latin typeface="Yu Gothic" panose="020B0400000000000000" pitchFamily="34" charset="-128"/>
                <a:ea typeface="Yu Gothic" panose="020B0400000000000000" pitchFamily="34" charset="-128"/>
              </a:rPr>
              <a:t>二十</a:t>
            </a:r>
            <a:r>
              <a:rPr kumimoji="1" lang="en-US" altLang="ja-JP" b="0" i="0" dirty="0">
                <a:latin typeface="Yu Gothic" panose="020B0400000000000000" pitchFamily="34" charset="-128"/>
                <a:ea typeface="Yu Gothic" panose="020B0400000000000000" pitchFamily="34" charset="-128"/>
              </a:rPr>
              <a:t>	N5	〔</a:t>
            </a:r>
            <a:r>
              <a:rPr kumimoji="1" lang="ja-JP" altLang="en-US" b="0" i="0">
                <a:latin typeface="Yu Gothic" panose="020B0400000000000000" pitchFamily="34" charset="-128"/>
                <a:ea typeface="Yu Gothic" panose="020B0400000000000000" pitchFamily="34" charset="-128"/>
              </a:rPr>
              <a:t>二</a:t>
            </a:r>
            <a:r>
              <a:rPr kumimoji="1" lang="en-US" altLang="ja-JP" b="0" i="0" dirty="0">
                <a:latin typeface="Yu Gothic" panose="020B0400000000000000" pitchFamily="34" charset="-128"/>
                <a:ea typeface="Yu Gothic" panose="020B0400000000000000" pitchFamily="34" charset="-128"/>
              </a:rPr>
              <a:t>〕N5</a:t>
            </a:r>
          </a:p>
          <a:p>
            <a:r>
              <a:rPr kumimoji="1" lang="ja-JP" altLang="en-US" b="0" i="0">
                <a:latin typeface="Yu Gothic" panose="020B0400000000000000" pitchFamily="34" charset="-128"/>
                <a:ea typeface="Yu Gothic" panose="020B0400000000000000" pitchFamily="34" charset="-128"/>
              </a:rPr>
              <a:t>十</a:t>
            </a:r>
            <a:r>
              <a:rPr kumimoji="1" lang="en-US" altLang="ja-JP" b="0" i="0" dirty="0">
                <a:latin typeface="Yu Gothic" panose="020B0400000000000000" pitchFamily="34" charset="-128"/>
                <a:ea typeface="Yu Gothic" panose="020B0400000000000000" pitchFamily="34" charset="-128"/>
              </a:rPr>
              <a:t>	N5</a:t>
            </a:r>
          </a:p>
          <a:p>
            <a:r>
              <a:rPr kumimoji="1" lang="ja-JP" altLang="en-US" b="0" i="0">
                <a:latin typeface="Yu Gothic" panose="020B0400000000000000" pitchFamily="34" charset="-128"/>
                <a:ea typeface="Yu Gothic" panose="020B0400000000000000" pitchFamily="34" charset="-128"/>
              </a:rPr>
              <a:t>十日</a:t>
            </a:r>
            <a:r>
              <a:rPr kumimoji="1" lang="en-US" altLang="ja-JP" b="0" i="0" dirty="0">
                <a:latin typeface="Yu Gothic" panose="020B0400000000000000" pitchFamily="34" charset="-128"/>
                <a:ea typeface="Yu Gothic" panose="020B0400000000000000" pitchFamily="34" charset="-128"/>
              </a:rPr>
              <a:t>	N5	〔</a:t>
            </a:r>
            <a:r>
              <a:rPr kumimoji="1" lang="ja-JP" altLang="en-US" b="0" i="0">
                <a:latin typeface="Yu Gothic" panose="020B0400000000000000" pitchFamily="34" charset="-128"/>
                <a:ea typeface="Yu Gothic" panose="020B0400000000000000" pitchFamily="34" charset="-128"/>
              </a:rPr>
              <a:t>日</a:t>
            </a:r>
            <a:r>
              <a:rPr kumimoji="1" lang="en-US" altLang="ja-JP" b="0" i="0" dirty="0">
                <a:latin typeface="Yu Gothic" panose="020B0400000000000000" pitchFamily="34" charset="-128"/>
                <a:ea typeface="Yu Gothic" panose="020B0400000000000000" pitchFamily="34" charset="-128"/>
              </a:rPr>
              <a:t>〕N5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十月	じゅうがつ	</a:t>
            </a:r>
            <a:r>
              <a:rPr kumimoji="1" lang="en-US" altLang="ja-JP" dirty="0">
                <a:solidFill>
                  <a:schemeClr val="tx1"/>
                </a:solidFill>
              </a:rPr>
              <a:t>October		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十月十日</a:t>
            </a:r>
            <a:r>
              <a:rPr kumimoji="1" lang="ja-JP" altLang="en-US" sz="1200">
                <a:latin typeface="Segoe UI Historic" panose="020B0502040204020203" pitchFamily="34" charset="0"/>
              </a:rPr>
              <a:t>から学校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がっこう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へい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き</a:t>
            </a:r>
            <a:r>
              <a:rPr kumimoji="1" lang="ja-JP" altLang="en-US" sz="1200">
                <a:latin typeface="Segoe UI Historic" panose="020B0502040204020203" pitchFamily="34" charset="0"/>
              </a:rPr>
              <a:t>ます。／たんじょう日は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十月十日</a:t>
            </a:r>
            <a:r>
              <a:rPr kumimoji="1" lang="ja-JP" altLang="en-US" sz="1200" b="0">
                <a:latin typeface="Segoe UI Historic" panose="020B0502040204020203" pitchFamily="34" charset="0"/>
              </a:rPr>
              <a:t>です。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dirty="0">
                <a:solidFill>
                  <a:schemeClr val="tx1"/>
                </a:solidFill>
              </a:rPr>
              <a:t>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十年	じゅうねん	</a:t>
            </a:r>
            <a:r>
              <a:rPr kumimoji="1" lang="en-US" altLang="ja-JP" dirty="0">
                <a:solidFill>
                  <a:schemeClr val="tx1"/>
                </a:solidFill>
              </a:rPr>
              <a:t>ten years		</a:t>
            </a:r>
            <a:r>
              <a:rPr kumimoji="1" lang="ja-JP" altLang="en-US" dirty="0">
                <a:solidFill>
                  <a:schemeClr val="tx1"/>
                </a:solidFill>
              </a:rPr>
              <a:t>この車</a:t>
            </a:r>
            <a:r>
              <a:rPr kumimoji="1" lang="ja-JP" altLang="en-US">
                <a:solidFill>
                  <a:schemeClr val="tx1"/>
                </a:solidFill>
              </a:rPr>
              <a:t>は</a:t>
            </a:r>
            <a:r>
              <a:rPr kumimoji="1" lang="ja-JP" altLang="en-US" b="1">
                <a:solidFill>
                  <a:schemeClr val="tx1"/>
                </a:solidFill>
              </a:rPr>
              <a:t>十年</a:t>
            </a:r>
            <a:r>
              <a:rPr kumimoji="1" lang="ja-JP" altLang="en-US" b="0">
                <a:solidFill>
                  <a:schemeClr val="tx1"/>
                </a:solidFill>
              </a:rPr>
              <a:t>まえ</a:t>
            </a:r>
            <a:r>
              <a:rPr kumimoji="1" lang="ja-JP" altLang="en-US">
                <a:solidFill>
                  <a:schemeClr val="tx1"/>
                </a:solidFill>
              </a:rPr>
              <a:t>にかいました。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／日本で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十年</a:t>
            </a:r>
            <a:r>
              <a:rPr kumimoji="1" lang="ja-JP" altLang="en-US" sz="1200">
                <a:latin typeface="Segoe UI Historic" panose="020B0502040204020203" pitchFamily="34" charset="0"/>
              </a:rPr>
              <a:t>はたらきました。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十歳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じゅっさい</a:t>
            </a:r>
            <a:r>
              <a:rPr kumimoji="1" lang="en-US" altLang="ja-JP" dirty="0">
                <a:solidFill>
                  <a:schemeClr val="tx1"/>
                </a:solidFill>
              </a:rPr>
              <a:t>	10 years old		</a:t>
            </a:r>
            <a:r>
              <a:rPr kumimoji="1" lang="ja-JP" altLang="en-US" sz="1200">
                <a:latin typeface="Segoe UI Historic" panose="020B0502040204020203" pitchFamily="34" charset="0"/>
              </a:rPr>
              <a:t>あの女の子は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十歳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十歳</a:t>
            </a:r>
            <a:r>
              <a:rPr kumimoji="1" lang="ja-JP" altLang="en-US" sz="1200" b="0" i="0">
                <a:latin typeface="Segoe UI Historic" panose="020B0502040204020203" pitchFamily="34" charset="0"/>
                <a:ea typeface="Yu Gothic" panose="020B0400000000000000" pitchFamily="34" charset="-128"/>
              </a:rPr>
              <a:t>までアメリカにいました。</a:t>
            </a:r>
            <a:endParaRPr kumimoji="1" lang="ja-JP" altLang="en-US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十点</a:t>
            </a:r>
            <a:r>
              <a:rPr kumimoji="1" lang="ja-JP" altLang="en-US" dirty="0">
                <a:solidFill>
                  <a:schemeClr val="tx1"/>
                </a:solidFill>
              </a:rPr>
              <a:t>	じゅってん	</a:t>
            </a:r>
            <a:r>
              <a:rPr kumimoji="1" lang="en-US" altLang="ja-JP" dirty="0">
                <a:solidFill>
                  <a:schemeClr val="tx1"/>
                </a:solidFill>
              </a:rPr>
              <a:t>ten points		</a:t>
            </a:r>
            <a:r>
              <a:rPr kumimoji="1" lang="ja-JP" altLang="en-US" sz="1200">
                <a:latin typeface="Segoe UI Historic" panose="020B0502040204020203" pitchFamily="34" charset="0"/>
              </a:rPr>
              <a:t>テストは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十点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でした。／ぜんぶで二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十点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>
                <a:solidFill>
                  <a:schemeClr val="tx1"/>
                </a:solidFill>
                <a:latin typeface="Segoe UI Historic" panose="020B0502040204020203" pitchFamily="34" charset="0"/>
              </a:rPr>
              <a:t>二十</a:t>
            </a:r>
            <a:r>
              <a:rPr kumimoji="1" lang="en-US" altLang="ja-JP" sz="1200" b="0" dirty="0">
                <a:solidFill>
                  <a:schemeClr val="tx1"/>
                </a:solidFill>
                <a:latin typeface="Segoe UI Historic" panose="020B0502040204020203" pitchFamily="34" charset="0"/>
              </a:rPr>
              <a:t>	</a:t>
            </a:r>
            <a:r>
              <a:rPr kumimoji="1" lang="ja-JP" altLang="en-US" sz="1200" b="0">
                <a:solidFill>
                  <a:schemeClr val="tx1"/>
                </a:solidFill>
                <a:latin typeface="Segoe UI Historic" panose="020B0502040204020203" pitchFamily="34" charset="0"/>
              </a:rPr>
              <a:t>にじゅう</a:t>
            </a:r>
            <a:r>
              <a:rPr kumimoji="1" lang="en-US" altLang="ja-JP" sz="1200" b="0" dirty="0">
                <a:solidFill>
                  <a:schemeClr val="tx1"/>
                </a:solidFill>
                <a:latin typeface="Segoe UI Historic" panose="020B0502040204020203" pitchFamily="34" charset="0"/>
              </a:rPr>
              <a:t>	twenty		</a:t>
            </a:r>
            <a:r>
              <a:rPr kumimoji="1" lang="ja-JP" altLang="en-US" sz="1200" b="0">
                <a:solidFill>
                  <a:schemeClr val="tx1"/>
                </a:solidFill>
                <a:latin typeface="Segoe UI Historic" panose="020B0502040204020203" pitchFamily="34" charset="0"/>
              </a:rPr>
              <a:t>学生は</a:t>
            </a:r>
            <a:r>
              <a:rPr kumimoji="1" lang="ja-JP" altLang="en-US" sz="1200" b="1">
                <a:solidFill>
                  <a:schemeClr val="tx1"/>
                </a:solidFill>
                <a:latin typeface="Segoe UI Historic" panose="020B0502040204020203" pitchFamily="34" charset="0"/>
              </a:rPr>
              <a:t>二十</a:t>
            </a:r>
            <a:r>
              <a:rPr kumimoji="1" lang="ja-JP" altLang="en-US" sz="1200" b="0">
                <a:solidFill>
                  <a:schemeClr val="tx1"/>
                </a:solidFill>
                <a:latin typeface="Segoe UI Historic" panose="020B0502040204020203" pitchFamily="34" charset="0"/>
              </a:rPr>
              <a:t>人います。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二十</a:t>
            </a:r>
            <a:r>
              <a:rPr kumimoji="1" lang="ja-JP" altLang="en-US" sz="1200">
                <a:latin typeface="Segoe UI Historic" panose="020B0502040204020203" pitchFamily="34" charset="0"/>
              </a:rPr>
              <a:t>時間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じかん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かかります。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十	とお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ten (things)	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十日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dirty="0">
                <a:solidFill>
                  <a:schemeClr val="tx1"/>
                </a:solidFill>
              </a:rPr>
              <a:t>とおか</a:t>
            </a:r>
            <a:r>
              <a:rPr kumimoji="1" lang="en-US" altLang="ja-JP" dirty="0">
                <a:solidFill>
                  <a:schemeClr val="tx1"/>
                </a:solidFill>
              </a:rPr>
              <a:t>	the 10</a:t>
            </a:r>
            <a:r>
              <a:rPr kumimoji="1" lang="en-US" altLang="ja-JP" baseline="30000" dirty="0">
                <a:solidFill>
                  <a:schemeClr val="tx1"/>
                </a:solidFill>
              </a:rPr>
              <a:t>th</a:t>
            </a:r>
            <a:r>
              <a:rPr kumimoji="1" lang="en-US" altLang="ja-JP" dirty="0">
                <a:solidFill>
                  <a:schemeClr val="tx1"/>
                </a:solidFill>
              </a:rPr>
              <a:t> day, ten days	</a:t>
            </a:r>
            <a:r>
              <a:rPr kumimoji="1" lang="ja-JP" altLang="en-US">
                <a:solidFill>
                  <a:schemeClr val="tx1"/>
                </a:solidFill>
              </a:rPr>
              <a:t>どのぐらいかかりますか。</a:t>
            </a:r>
            <a:r>
              <a:rPr kumimoji="1" lang="en-US" altLang="ja-JP" dirty="0">
                <a:solidFill>
                  <a:schemeClr val="tx1"/>
                </a:solidFill>
              </a:rPr>
              <a:t>…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十日</a:t>
            </a:r>
            <a:r>
              <a:rPr kumimoji="1" lang="ja-JP" altLang="en-US" sz="1200" b="0">
                <a:latin typeface="Segoe UI Historic" panose="020B0502040204020203" pitchFamily="34" charset="0"/>
              </a:rPr>
              <a:t>ぐらい</a:t>
            </a:r>
            <a:r>
              <a:rPr kumimoji="1" lang="ja-JP" altLang="en-US" sz="1200">
                <a:latin typeface="Segoe UI Historic" panose="020B0502040204020203" pitchFamily="34" charset="0"/>
              </a:rPr>
              <a:t>かかります。／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十月十日</a:t>
            </a:r>
            <a:r>
              <a:rPr kumimoji="1" lang="ja-JP" altLang="en-US" sz="1200">
                <a:latin typeface="Segoe UI Historic" panose="020B0502040204020203" pitchFamily="34" charset="0"/>
              </a:rPr>
              <a:t>から学校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がっこう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へいきます。／たんじょう日は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十月十日</a:t>
            </a:r>
            <a:r>
              <a:rPr kumimoji="1" lang="ja-JP" altLang="en-US" sz="1200" b="0">
                <a:latin typeface="Segoe UI Historic" panose="020B0502040204020203" pitchFamily="34" charset="0"/>
              </a:rPr>
              <a:t>です。</a:t>
            </a:r>
            <a:endParaRPr kumimoji="1" lang="en-US" altLang="ja-JP" sz="1200" b="0" dirty="0">
              <a:latin typeface="Segoe UI Historic" panose="020B0502040204020203" pitchFamily="34" charset="0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7452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6301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4524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3325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1694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1251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0557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489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9527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3946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3799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25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5923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B51369A3-B5FD-4703-892A-A441C1A534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6010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6214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ten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1537482"/>
              </p:ext>
            </p:extLst>
          </p:nvPr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ジュウ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十月　	じゅうがつ　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October</a:t>
                      </a:r>
                    </a:p>
                    <a:p>
                      <a:r>
                        <a:rPr kumimoji="1" lang="ja-JP" altLang="en-US" sz="2400" b="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二十</a:t>
                      </a:r>
                      <a:r>
                        <a:rPr kumimoji="1" lang="en-US" altLang="ja-JP" sz="2400" b="0" dirty="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		</a:t>
                      </a:r>
                      <a:r>
                        <a:rPr kumimoji="1" lang="ja-JP" altLang="en-US" sz="2400" b="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にじゅう</a:t>
                      </a:r>
                      <a:r>
                        <a:rPr kumimoji="1" lang="en-US" altLang="ja-JP" sz="2400" b="0" dirty="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		twenty</a:t>
                      </a:r>
                      <a:endParaRPr kumimoji="1" lang="en-US" altLang="ja-JP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十歳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　　　じゅっさい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　　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10 years old		</a:t>
                      </a:r>
                      <a:endParaRPr kumimoji="1" lang="ja-JP" altLang="en-US" sz="240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十点　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じゅってん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ten points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とお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十日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とおか　　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the 10</a:t>
                      </a:r>
                      <a:r>
                        <a:rPr kumimoji="1" lang="en-US" altLang="ja-JP" sz="2400" baseline="30000" dirty="0">
                          <a:solidFill>
                            <a:schemeClr val="tx1"/>
                          </a:solidFill>
                        </a:rPr>
                        <a:t>th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 day, ten days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AEB9137-9F31-430F-968A-908CE271068B}"/>
              </a:ext>
            </a:extLst>
          </p:cNvPr>
          <p:cNvSpPr txBox="1"/>
          <p:nvPr/>
        </p:nvSpPr>
        <p:spPr>
          <a:xfrm>
            <a:off x="516255" y="3631117"/>
            <a:ext cx="11413490" cy="2806666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十月十日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から学校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がっこう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へい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き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>
                <a:latin typeface="Segoe UI Historic" panose="020B0502040204020203" pitchFamily="34" charset="0"/>
              </a:rPr>
              <a:t>学生は</a:t>
            </a:r>
            <a:r>
              <a:rPr lang="ja-JP" altLang="en-US" sz="2400" b="1">
                <a:latin typeface="Segoe UI Historic" panose="020B0502040204020203" pitchFamily="34" charset="0"/>
              </a:rPr>
              <a:t>二十</a:t>
            </a:r>
            <a:r>
              <a:rPr lang="ja-JP" altLang="en-US" sz="2400">
                <a:latin typeface="Segoe UI Historic" panose="020B0502040204020203" pitchFamily="34" charset="0"/>
              </a:rPr>
              <a:t>人います。</a:t>
            </a:r>
            <a:r>
              <a:rPr lang="en-US" altLang="ja-JP" sz="2400" dirty="0">
                <a:latin typeface="Segoe UI Historic" panose="020B0502040204020203" pitchFamily="34" charset="0"/>
              </a:rPr>
              <a:t>	</a:t>
            </a:r>
          </a:p>
          <a:p>
            <a:pPr marL="45720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>
                <a:latin typeface="Segoe UI Historic" panose="020B0502040204020203" pitchFamily="34" charset="0"/>
              </a:rPr>
              <a:t>あの女の子は</a:t>
            </a:r>
            <a:r>
              <a:rPr lang="ja-JP" altLang="en-US" sz="2400" b="1">
                <a:latin typeface="Segoe UI Historic" panose="020B0502040204020203" pitchFamily="34" charset="0"/>
              </a:rPr>
              <a:t>十歳</a:t>
            </a:r>
            <a:r>
              <a:rPr lang="ja-JP" altLang="en-US" sz="2400">
                <a:latin typeface="Segoe UI Historic" panose="020B0502040204020203" pitchFamily="34" charset="0"/>
              </a:rPr>
              <a:t>です</a:t>
            </a:r>
            <a:r>
              <a:rPr lang="ja-JP" altLang="en-US" sz="2400">
                <a:solidFill>
                  <a:prstClr val="black"/>
                </a:solidFill>
                <a:latin typeface="Segoe UI Historic" panose="020B0502040204020203" pitchFamily="34" charset="0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テストは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十点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/>
              <a:t>どのぐらいかかりますか。</a:t>
            </a:r>
            <a:r>
              <a:rPr lang="en-US" altLang="ja-JP" sz="2400" dirty="0"/>
              <a:t>…</a:t>
            </a:r>
            <a:r>
              <a:rPr lang="ja-JP" altLang="en-US" sz="2400" b="1">
                <a:latin typeface="Segoe UI Historic" panose="020B0502040204020203" pitchFamily="34" charset="0"/>
              </a:rPr>
              <a:t>十日</a:t>
            </a:r>
            <a:r>
              <a:rPr lang="ja-JP" altLang="en-US" sz="2400">
                <a:latin typeface="Segoe UI Historic" panose="020B0502040204020203" pitchFamily="34" charset="0"/>
              </a:rPr>
              <a:t>ぐらいかかります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952631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317</Words>
  <Application>Microsoft Macintosh PowerPoint</Application>
  <PresentationFormat>ワイド画面</PresentationFormat>
  <Paragraphs>34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6</cp:revision>
  <dcterms:created xsi:type="dcterms:W3CDTF">2022-08-12T08:31:45Z</dcterms:created>
  <dcterms:modified xsi:type="dcterms:W3CDTF">2022-09-16T09:39:43Z</dcterms:modified>
</cp:coreProperties>
</file>