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3605"/>
  </p:normalViewPr>
  <p:slideViewPr>
    <p:cSldViewPr snapToGrid="0">
      <p:cViewPr varScale="1">
        <p:scale>
          <a:sx n="79" d="100"/>
          <a:sy n="79" d="100"/>
        </p:scale>
        <p:origin x="2400" y="184"/>
      </p:cViewPr>
      <p:guideLst/>
    </p:cSldViewPr>
  </p:slideViewPr>
  <p:notesTextViewPr>
    <p:cViewPr>
      <p:scale>
        <a:sx n="1" d="1"/>
        <a:sy n="1" d="1"/>
      </p:scale>
      <p:origin x="0" y="-8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70F1C9-3769-D245-B938-5346768CA203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4FB033-CB1E-594A-834A-6988FC768A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5144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九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九月</a:t>
            </a:r>
            <a:r>
              <a:rPr kumimoji="1" lang="en-US" altLang="ja-JP" dirty="0"/>
              <a:t>	N5	〔</a:t>
            </a:r>
            <a:r>
              <a:rPr kumimoji="1" lang="ja-JP" altLang="en-US"/>
              <a:t>月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九か月</a:t>
            </a:r>
            <a:r>
              <a:rPr kumimoji="1" lang="en-US" altLang="ja-JP" dirty="0"/>
              <a:t>	N5	〔</a:t>
            </a:r>
            <a:r>
              <a:rPr kumimoji="1" lang="ja-JP" altLang="en-US"/>
              <a:t>月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九人</a:t>
            </a:r>
            <a:r>
              <a:rPr kumimoji="1" lang="en-US" altLang="ja-JP" dirty="0"/>
              <a:t>	N5	〔</a:t>
            </a:r>
            <a:r>
              <a:rPr kumimoji="1" lang="ja-JP" altLang="en-US"/>
              <a:t>人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九百</a:t>
            </a:r>
            <a:r>
              <a:rPr kumimoji="1" lang="en-US" altLang="ja-JP" dirty="0"/>
              <a:t>	N5	〔</a:t>
            </a:r>
            <a:r>
              <a:rPr kumimoji="1" lang="ja-JP" altLang="en-US"/>
              <a:t>百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九つ</a:t>
            </a:r>
            <a:r>
              <a:rPr kumimoji="1" lang="en-US" altLang="ja-JP" dirty="0"/>
              <a:t>	N5</a:t>
            </a:r>
          </a:p>
          <a:p>
            <a:r>
              <a:rPr kumimoji="1" lang="ja-JP" altLang="en-US"/>
              <a:t>九日</a:t>
            </a:r>
            <a:r>
              <a:rPr kumimoji="1" lang="en-US" altLang="ja-JP" dirty="0"/>
              <a:t>	N5	〔</a:t>
            </a:r>
            <a:r>
              <a:rPr kumimoji="1" lang="ja-JP" altLang="en-US"/>
              <a:t>日</a:t>
            </a:r>
            <a:r>
              <a:rPr kumimoji="1" lang="en-US" altLang="ja-JP" dirty="0"/>
              <a:t>〕N5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九月	くがつ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	September	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九月九日</a:t>
            </a:r>
            <a:r>
              <a:rPr kumimoji="1" lang="ja-JP" altLang="en-US" sz="1200">
                <a:latin typeface="Segoe UI Historic" panose="020B0502040204020203" pitchFamily="34" charset="0"/>
              </a:rPr>
              <a:t>にテストをします。／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九月</a:t>
            </a:r>
            <a:r>
              <a:rPr kumimoji="1" lang="ja-JP" altLang="en-US" sz="1200">
                <a:latin typeface="Segoe UI Historic" panose="020B0502040204020203" pitchFamily="34" charset="0"/>
              </a:rPr>
              <a:t>にりょこうへいきたいです。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Segoe UI Historic" panose="020B0502040204020203" pitchFamily="34" charset="0"/>
              </a:rPr>
              <a:t>九か月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	</a:t>
            </a:r>
            <a:r>
              <a:rPr kumimoji="1" lang="ja-JP" altLang="en-US" sz="1200">
                <a:latin typeface="Segoe UI Historic" panose="020B0502040204020203" pitchFamily="34" charset="0"/>
              </a:rPr>
              <a:t>きゅうかげつ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		nine months		</a:t>
            </a:r>
            <a:r>
              <a:rPr kumimoji="1" lang="ja-JP" altLang="en-US" sz="1200">
                <a:latin typeface="Segoe UI Historic" panose="020B0502040204020203" pitchFamily="34" charset="0"/>
              </a:rPr>
              <a:t>日本に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九か月</a:t>
            </a:r>
            <a:r>
              <a:rPr kumimoji="1" lang="ja-JP" altLang="en-US" sz="1200">
                <a:latin typeface="Segoe UI Historic" panose="020B0502040204020203" pitchFamily="34" charset="0"/>
              </a:rPr>
              <a:t>います。／日本で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九か月</a:t>
            </a:r>
            <a:r>
              <a:rPr kumimoji="1" lang="ja-JP" altLang="en-US" sz="1200">
                <a:latin typeface="Segoe UI Historic" panose="020B0502040204020203" pitchFamily="34" charset="0"/>
              </a:rPr>
              <a:t>しごとをします。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九人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きゅうにん、くにん</a:t>
            </a:r>
            <a:r>
              <a:rPr kumimoji="1" lang="en-US" altLang="ja-JP" dirty="0">
                <a:solidFill>
                  <a:schemeClr val="tx1"/>
                </a:solidFill>
              </a:rPr>
              <a:t>	9 people		</a:t>
            </a:r>
            <a:r>
              <a:rPr kumimoji="1" lang="ja-JP" altLang="en-US" sz="1200">
                <a:latin typeface="Segoe UI Historic" panose="020B0502040204020203" pitchFamily="34" charset="0"/>
              </a:rPr>
              <a:t>あしたのかいぎは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九人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でします。／そとに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 </a:t>
            </a:r>
            <a:r>
              <a:rPr kumimoji="1" lang="ja-JP" altLang="en-US" sz="1200">
                <a:latin typeface="Segoe UI Historic" panose="020B0502040204020203" pitchFamily="34" charset="0"/>
              </a:rPr>
              <a:t>なん人いますか。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…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九人</a:t>
            </a:r>
            <a:r>
              <a:rPr kumimoji="1" lang="ja-JP" altLang="en-US" sz="1200">
                <a:latin typeface="Segoe UI Historic" panose="020B0502040204020203" pitchFamily="34" charset="0"/>
              </a:rPr>
              <a:t>います。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九百	きゅうひゃく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	nine hundred	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このかばんは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九百</a:t>
            </a:r>
            <a:r>
              <a:rPr kumimoji="1" lang="ja-JP" altLang="en-US" sz="1200" b="0" dirty="0">
                <a:latin typeface="Segoe UI Historic" panose="020B0502040204020203" pitchFamily="34" charset="0"/>
              </a:rPr>
              <a:t>円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です。／スタッフは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九百</a:t>
            </a:r>
            <a:r>
              <a:rPr kumimoji="1" lang="ja-JP" altLang="en-US" sz="1200" b="0">
                <a:latin typeface="Segoe UI Historic" panose="020B0502040204020203" pitchFamily="34" charset="0"/>
              </a:rPr>
              <a:t>人います</a:t>
            </a:r>
            <a:r>
              <a:rPr kumimoji="1" lang="ja-JP" altLang="en-US" sz="1200">
                <a:latin typeface="Segoe UI Historic" panose="020B0502040204020203" pitchFamily="34" charset="0"/>
              </a:rPr>
              <a:t>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九つ</a:t>
            </a:r>
            <a:r>
              <a:rPr kumimoji="1" lang="ja-JP" altLang="en-US" dirty="0">
                <a:solidFill>
                  <a:schemeClr val="tx1"/>
                </a:solidFill>
              </a:rPr>
              <a:t>	ここのつ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	nine (things)		</a:t>
            </a:r>
            <a:r>
              <a:rPr kumimoji="1" lang="ja-JP" altLang="en-US" sz="1200">
                <a:latin typeface="Segoe UI Historic" panose="020B0502040204020203" pitchFamily="34" charset="0"/>
              </a:rPr>
              <a:t>となりのへ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やにいすが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九つ</a:t>
            </a:r>
            <a:r>
              <a:rPr kumimoji="1" lang="ja-JP" altLang="en-US" sz="1200">
                <a:latin typeface="Segoe UI Historic" panose="020B0502040204020203" pitchFamily="34" charset="0"/>
              </a:rPr>
              <a:t>あります。／ケーキを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九つ</a:t>
            </a:r>
            <a:r>
              <a:rPr kumimoji="1" lang="ja-JP" altLang="en-US" sz="1200">
                <a:latin typeface="Segoe UI Historic" panose="020B0502040204020203" pitchFamily="34" charset="0"/>
              </a:rPr>
              <a:t>かいました。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九日	ここのか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	the 9</a:t>
            </a:r>
            <a:r>
              <a:rPr kumimoji="1" lang="en-US" altLang="ja-JP" baseline="30000" dirty="0">
                <a:solidFill>
                  <a:schemeClr val="tx1"/>
                </a:solidFill>
              </a:rPr>
              <a:t>th</a:t>
            </a:r>
            <a:r>
              <a:rPr kumimoji="1" lang="en-US" altLang="ja-JP" dirty="0">
                <a:solidFill>
                  <a:schemeClr val="tx1"/>
                </a:solidFill>
              </a:rPr>
              <a:t> day, nine days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九月九日</a:t>
            </a:r>
            <a:r>
              <a:rPr kumimoji="1" lang="ja-JP" altLang="en-US" sz="1200">
                <a:latin typeface="Segoe UI Historic" panose="020B0502040204020203" pitchFamily="34" charset="0"/>
              </a:rPr>
              <a:t>にテストをします。／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九日</a:t>
            </a:r>
            <a:r>
              <a:rPr kumimoji="1" lang="ja-JP" altLang="en-US" sz="1200">
                <a:latin typeface="Segoe UI Historic" panose="020B0502040204020203" pitchFamily="34" charset="0"/>
              </a:rPr>
              <a:t>の三時にここにきてください。</a:t>
            </a:r>
            <a:endParaRPr kumimoji="1" lang="ja-JP" altLang="en-US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dirty="0">
              <a:solidFill>
                <a:schemeClr val="tx1"/>
              </a:solidFill>
              <a:latin typeface="Segoe UI Historic" panose="020B0502040204020203" pitchFamily="34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9545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2010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7898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4595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553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4408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7229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1727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1190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6860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6519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7297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8184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59E45A24-CE32-4FA5-9809-643681F217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769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nine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997282"/>
              </p:ext>
            </p:extLst>
          </p:nvPr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ク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キュウ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九月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くがつ　　　	　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September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Segoe UI Historic" panose="020B0502040204020203" pitchFamily="34" charset="0"/>
                        </a:rPr>
                        <a:t>九か月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latin typeface="Segoe UI Historic" panose="020B0502040204020203" pitchFamily="34" charset="0"/>
                        </a:rPr>
                        <a:t>きゅうかげつ</a:t>
                      </a:r>
                      <a:r>
                        <a:rPr kumimoji="1" lang="en-US" altLang="ja-JP" sz="2400" dirty="0">
                          <a:latin typeface="Segoe UI Historic" panose="020B0502040204020203" pitchFamily="34" charset="0"/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　　</a:t>
                      </a:r>
                      <a:r>
                        <a:rPr kumimoji="1" lang="en-US" altLang="ja-JP" sz="2400" dirty="0">
                          <a:latin typeface="Segoe UI Historic" panose="020B0502040204020203" pitchFamily="34" charset="0"/>
                        </a:rPr>
                        <a:t>nine months	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九人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きゅうにん、くにん　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9 people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ここのｰつ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ここの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九つ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ここのつ　　	　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nine(things)	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九日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ここ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のか　　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　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the 9</a:t>
                      </a:r>
                      <a:r>
                        <a:rPr kumimoji="1" lang="en-US" altLang="ja-JP" sz="2400" baseline="30000" dirty="0">
                          <a:solidFill>
                            <a:schemeClr val="tx1"/>
                          </a:solidFill>
                        </a:rPr>
                        <a:t>th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 day, nine days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EC96AEA-22DB-4992-94F4-74B323D1D8D4}"/>
              </a:ext>
            </a:extLst>
          </p:cNvPr>
          <p:cNvSpPr txBox="1"/>
          <p:nvPr/>
        </p:nvSpPr>
        <p:spPr>
          <a:xfrm>
            <a:off x="516254" y="3634795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九月九日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にテストをします。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>
                <a:latin typeface="Segoe UI Historic" panose="020B0502040204020203" pitchFamily="34" charset="0"/>
              </a:rPr>
              <a:t>日本に</a:t>
            </a:r>
            <a:r>
              <a:rPr lang="ja-JP" altLang="en-US" sz="2400" b="1">
                <a:latin typeface="Segoe UI Historic" panose="020B0502040204020203" pitchFamily="34" charset="0"/>
              </a:rPr>
              <a:t>九か月</a:t>
            </a:r>
            <a:r>
              <a:rPr lang="ja-JP" altLang="en-US" sz="2400">
                <a:latin typeface="Segoe UI Historic" panose="020B0502040204020203" pitchFamily="34" charset="0"/>
              </a:rPr>
              <a:t>います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>
                <a:solidFill>
                  <a:prstClr val="black"/>
                </a:solidFill>
                <a:latin typeface="Segoe UI Historic" panose="020B0502040204020203" pitchFamily="34" charset="0"/>
              </a:rPr>
              <a:t>あしたのかいぎは</a:t>
            </a:r>
            <a:r>
              <a:rPr lang="ja-JP" altLang="en-US" sz="2400" b="1">
                <a:solidFill>
                  <a:prstClr val="black"/>
                </a:solidFill>
                <a:latin typeface="Segoe UI Historic" panose="020B0502040204020203" pitchFamily="34" charset="0"/>
              </a:rPr>
              <a:t>九人</a:t>
            </a:r>
            <a:r>
              <a:rPr lang="ja-JP" altLang="en-US" sz="2400">
                <a:solidFill>
                  <a:prstClr val="black"/>
                </a:solidFill>
                <a:latin typeface="Segoe UI Historic" panose="020B0502040204020203" pitchFamily="34" charset="0"/>
              </a:rPr>
              <a:t>でします。</a:t>
            </a:r>
            <a:endParaRPr lang="en-US" altLang="ja-JP" sz="2400" dirty="0">
              <a:solidFill>
                <a:prstClr val="black"/>
              </a:solidFill>
              <a:latin typeface="Segoe UI Historic" panose="020B0502040204020203" pitchFamily="34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となり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のへやにいすが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九つ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491069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310</Words>
  <Application>Microsoft Macintosh PowerPoint</Application>
  <PresentationFormat>ワイド画面</PresentationFormat>
  <Paragraphs>33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2022-08-12T08:29:36Z</dcterms:created>
  <dcterms:modified xsi:type="dcterms:W3CDTF">2022-08-15T07:24:13Z</dcterms:modified>
</cp:coreProperties>
</file>