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7"/>
    <p:restoredTop sz="58980"/>
  </p:normalViewPr>
  <p:slideViewPr>
    <p:cSldViewPr snapToGrid="0">
      <p:cViewPr varScale="1">
        <p:scale>
          <a:sx n="72" d="100"/>
          <a:sy n="72" d="100"/>
        </p:scale>
        <p:origin x="21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808A2-1864-2943-88D8-3F071275621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2AA31-2DEF-9E4E-A29D-0D5A603F53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199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二月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二年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二つ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二人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r>
              <a:rPr kumimoji="1" lang="ja-JP" altLang="en-US"/>
              <a:t>二日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二十歳</a:t>
            </a:r>
            <a:r>
              <a:rPr kumimoji="1" lang="en-US" altLang="ja-JP" dirty="0"/>
              <a:t>	N5	〔</a:t>
            </a:r>
            <a:r>
              <a:rPr kumimoji="1" lang="ja-JP" altLang="en-US"/>
              <a:t>十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歳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二月	にがつ	</a:t>
            </a:r>
            <a:r>
              <a:rPr kumimoji="1" lang="en-US" altLang="ja-JP" dirty="0">
                <a:solidFill>
                  <a:schemeClr val="tx1"/>
                </a:solidFill>
              </a:rPr>
              <a:t>February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たんじょうび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二月</a:t>
            </a:r>
            <a:r>
              <a:rPr kumimoji="1" lang="ja-JP" altLang="en-US" sz="1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二日</a:t>
            </a:r>
            <a:r>
              <a:rPr kumimoji="1" lang="en-US" altLang="ja-JP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1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ふつか</a:t>
            </a:r>
            <a:r>
              <a:rPr kumimoji="1" lang="en-US" altLang="ja-JP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に国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くに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へかえります。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二年	にねん	</a:t>
            </a:r>
            <a:r>
              <a:rPr kumimoji="1" lang="en-US" altLang="ja-JP" dirty="0">
                <a:solidFill>
                  <a:schemeClr val="tx1"/>
                </a:solidFill>
              </a:rPr>
              <a:t>two years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二年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べんきょう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しました。／フランスに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二つ	ふたつ	</a:t>
            </a:r>
            <a:r>
              <a:rPr kumimoji="1" lang="en-US" altLang="ja-JP" dirty="0">
                <a:solidFill>
                  <a:schemeClr val="tx1"/>
                </a:solidFill>
              </a:rPr>
              <a:t>two(things)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りんご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かいました。／一つ３００円、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で５００円です。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二人	ふたり</a:t>
            </a:r>
            <a:r>
              <a:rPr kumimoji="1" lang="en-US" altLang="ja-JP" dirty="0">
                <a:solidFill>
                  <a:schemeClr val="tx1"/>
                </a:solidFill>
              </a:rPr>
              <a:t>	two(people)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ともだちと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二人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でえいがを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みます。／子どもが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二日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ふつか</a:t>
            </a:r>
            <a:r>
              <a:rPr kumimoji="1" lang="en-US" altLang="ja-JP" dirty="0">
                <a:solidFill>
                  <a:schemeClr val="tx1"/>
                </a:solidFill>
              </a:rPr>
              <a:t>	the second day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たんじょうびは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二月二日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です。／なん日かかりますか。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かかります。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二十歳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はたち</a:t>
            </a:r>
            <a:r>
              <a:rPr kumimoji="1" lang="en-US" altLang="ja-JP" dirty="0">
                <a:solidFill>
                  <a:schemeClr val="tx1"/>
                </a:solidFill>
              </a:rPr>
              <a:t>	20 years old		</a:t>
            </a:r>
            <a:r>
              <a:rPr kumimoji="1" lang="ja-JP" altLang="en-US">
                <a:solidFill>
                  <a:schemeClr val="tx1"/>
                </a:solidFill>
              </a:rPr>
              <a:t>おいくつですか。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 b="1">
                <a:solidFill>
                  <a:schemeClr val="tx1"/>
                </a:solidFill>
              </a:rPr>
              <a:t>二十歳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／お酒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さけ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二十歳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01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66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983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00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6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63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59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4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85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67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47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29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F9DFBB6-405C-4371-B63D-DEED30704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91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two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二月　	にがつ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February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二年　	にねん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two years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ふたｰつ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ふた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二つ　	ふたつ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two(things)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二人　	ふたり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two(people)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B2DD9C5-17EA-44EB-8A56-5F19FF470027}"/>
              </a:ext>
            </a:extLst>
          </p:cNvPr>
          <p:cNvSpPr txBox="1"/>
          <p:nvPr/>
        </p:nvSpPr>
        <p:spPr>
          <a:xfrm>
            <a:off x="516255" y="367802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たんじょうびは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二月</a:t>
            </a:r>
            <a:r>
              <a:rPr kumimoji="1" lang="ja-JP" altLang="en-US" sz="2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二日</a:t>
            </a:r>
            <a:r>
              <a:rPr kumimoji="1" lang="en-US" altLang="ja-JP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ふつか</a:t>
            </a:r>
            <a:r>
              <a:rPr kumimoji="1" lang="en-US" altLang="ja-JP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ご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べんきょうしました。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りん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ごを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二つ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ともだちと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でえいがをみます。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292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2022-08-12T08:18:25Z</dcterms:created>
  <dcterms:modified xsi:type="dcterms:W3CDTF">2022-09-16T09:31:45Z</dcterms:modified>
</cp:coreProperties>
</file>