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6259"/>
  </p:normalViewPr>
  <p:slideViewPr>
    <p:cSldViewPr snapToGrid="0">
      <p:cViewPr varScale="1">
        <p:scale>
          <a:sx n="69" d="100"/>
          <a:sy n="69" d="100"/>
        </p:scale>
        <p:origin x="2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593DF-0E79-A14B-ADAE-D086C99E9C72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67979-C379-8A47-AE02-77D987F423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214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入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入学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N4	〔</a:t>
            </a:r>
            <a:r>
              <a:rPr kumimoji="1" lang="ja-JP" altLang="en-US"/>
              <a:t>学</a:t>
            </a:r>
            <a:r>
              <a:rPr kumimoji="1" lang="en-US" altLang="ja-JP" dirty="0"/>
              <a:t>〕N5</a:t>
            </a:r>
          </a:p>
          <a:p>
            <a:r>
              <a:rPr kumimoji="1" lang="ja-JP" altLang="en-US"/>
              <a:t>記入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N2N3	〔</a:t>
            </a:r>
            <a:r>
              <a:rPr kumimoji="1" lang="ja-JP" altLang="en-US"/>
              <a:t>記</a:t>
            </a:r>
            <a:r>
              <a:rPr kumimoji="1" lang="en-US" altLang="ja-JP" dirty="0"/>
              <a:t>〕N2N3</a:t>
            </a:r>
            <a:endParaRPr kumimoji="1" lang="en-US" altLang="ja-JP" baseline="-25000" dirty="0"/>
          </a:p>
          <a:p>
            <a:r>
              <a:rPr kumimoji="1" lang="ja-JP" altLang="en-US"/>
              <a:t>入る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入れる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入口</a:t>
            </a:r>
            <a:r>
              <a:rPr kumimoji="1" lang="en-US" altLang="ja-JP" dirty="0"/>
              <a:t>	N5	〔</a:t>
            </a:r>
            <a:r>
              <a:rPr kumimoji="1" lang="ja-JP" altLang="en-US"/>
              <a:t>口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入学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する</a:t>
            </a:r>
            <a:r>
              <a:rPr kumimoji="1" lang="ja-JP" altLang="en-US" sz="2400" dirty="0">
                <a:solidFill>
                  <a:schemeClr val="tx1"/>
                </a:solidFill>
              </a:rPr>
              <a:t>	にゅうがく	</a:t>
            </a:r>
            <a:r>
              <a:rPr kumimoji="1" lang="en-US" altLang="ja-JP" sz="2400" dirty="0">
                <a:solidFill>
                  <a:schemeClr val="tx1"/>
                </a:solidFill>
              </a:rPr>
              <a:t>to be admitted (to a school)	</a:t>
            </a:r>
            <a:r>
              <a:rPr kumimoji="1" lang="ja-JP" altLang="en-US" sz="2400">
                <a:solidFill>
                  <a:schemeClr val="tx1"/>
                </a:solidFill>
              </a:rPr>
              <a:t>来年４月に高校に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入学</a:t>
            </a:r>
            <a:r>
              <a:rPr kumimoji="1" lang="ja-JP" altLang="en-US" sz="2400" b="0">
                <a:solidFill>
                  <a:schemeClr val="tx1"/>
                </a:solidFill>
              </a:rPr>
              <a:t>します</a:t>
            </a:r>
            <a:r>
              <a:rPr kumimoji="1" lang="ja-JP" altLang="en-US" sz="2400">
                <a:solidFill>
                  <a:schemeClr val="tx1"/>
                </a:solidFill>
              </a:rPr>
              <a:t>。／何年に大学に</a:t>
            </a:r>
            <a:r>
              <a:rPr kumimoji="1" lang="ja-JP" altLang="en-US" sz="2400" b="1">
                <a:solidFill>
                  <a:schemeClr val="tx1"/>
                </a:solidFill>
              </a:rPr>
              <a:t>入学</a:t>
            </a:r>
            <a:r>
              <a:rPr kumimoji="1" lang="ja-JP" altLang="en-US" sz="2400">
                <a:solidFill>
                  <a:schemeClr val="tx1"/>
                </a:solidFill>
              </a:rPr>
              <a:t>しましたか。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記入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きにゅう</a:t>
            </a:r>
            <a:r>
              <a:rPr kumimoji="1" lang="en-US" altLang="ja-JP" sz="2400" dirty="0">
                <a:solidFill>
                  <a:schemeClr val="tx1"/>
                </a:solidFill>
              </a:rPr>
              <a:t>	write in, fill in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ここに名前を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記入して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ください。／黒いペンで</a:t>
            </a:r>
            <a:r>
              <a:rPr kumimoji="1" lang="ja-JP" altLang="en-US" sz="2400" b="1">
                <a:solidFill>
                  <a:schemeClr val="tx1"/>
                </a:solidFill>
              </a:rPr>
              <a:t>記入</a:t>
            </a:r>
            <a:r>
              <a:rPr kumimoji="1" lang="ja-JP" altLang="en-US" sz="2400">
                <a:solidFill>
                  <a:schemeClr val="tx1"/>
                </a:solidFill>
              </a:rPr>
              <a:t>してください。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入る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はいる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enter			</a:t>
            </a:r>
            <a:r>
              <a:rPr kumimoji="1" lang="ja-JP" altLang="en-US" sz="2400">
                <a:solidFill>
                  <a:schemeClr val="tx1"/>
                </a:solidFill>
              </a:rPr>
              <a:t>部屋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へや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に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入って</a:t>
            </a:r>
            <a:r>
              <a:rPr kumimoji="1" lang="ja-JP" altLang="en-US" sz="2400" dirty="0">
                <a:solidFill>
                  <a:schemeClr val="tx1"/>
                </a:solidFill>
              </a:rPr>
              <a:t>、少し待って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ください。／中に</a:t>
            </a:r>
            <a:r>
              <a:rPr kumimoji="1" lang="ja-JP" altLang="en-US" sz="2400" b="1">
                <a:solidFill>
                  <a:schemeClr val="tx1"/>
                </a:solidFill>
              </a:rPr>
              <a:t>入って</a:t>
            </a:r>
            <a:r>
              <a:rPr kumimoji="1" lang="ja-JP" altLang="en-US" sz="2400">
                <a:solidFill>
                  <a:schemeClr val="tx1"/>
                </a:solidFill>
              </a:rPr>
              <a:t>もいいですか。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入れる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いれる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put in			</a:t>
            </a:r>
            <a:r>
              <a:rPr kumimoji="1" lang="ja-JP" altLang="en-US" sz="2400" dirty="0">
                <a:solidFill>
                  <a:schemeClr val="tx1"/>
                </a:solidFill>
              </a:rPr>
              <a:t>はこの中に、いらない本を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入れて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ください。／かばんの中にスマートフォンを</a:t>
            </a:r>
            <a:r>
              <a:rPr kumimoji="1" lang="ja-JP" altLang="en-US" sz="2400" b="1">
                <a:solidFill>
                  <a:schemeClr val="tx1"/>
                </a:solidFill>
              </a:rPr>
              <a:t>入れました</a:t>
            </a:r>
            <a:r>
              <a:rPr kumimoji="1" lang="ja-JP" altLang="en-US" sz="2400">
                <a:solidFill>
                  <a:schemeClr val="tx1"/>
                </a:solidFill>
              </a:rPr>
              <a:t>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入口	いりぐち</a:t>
            </a:r>
            <a:r>
              <a:rPr kumimoji="1" lang="en-US" altLang="ja-JP" sz="2400" dirty="0">
                <a:solidFill>
                  <a:schemeClr val="tx1"/>
                </a:solidFill>
              </a:rPr>
              <a:t>	entrance			</a:t>
            </a:r>
            <a:r>
              <a:rPr kumimoji="1" lang="ja-JP" altLang="en-US" sz="2400">
                <a:solidFill>
                  <a:schemeClr val="tx1"/>
                </a:solidFill>
              </a:rPr>
              <a:t>ここは</a:t>
            </a:r>
            <a:r>
              <a:rPr kumimoji="1" lang="ja-JP" altLang="en-US" sz="2400" b="1">
                <a:solidFill>
                  <a:schemeClr val="tx1"/>
                </a:solidFill>
              </a:rPr>
              <a:t>入口</a:t>
            </a:r>
            <a:r>
              <a:rPr kumimoji="1" lang="ja-JP" altLang="en-US" sz="2400">
                <a:solidFill>
                  <a:schemeClr val="tx1"/>
                </a:solidFill>
              </a:rPr>
              <a:t>ではありません。／</a:t>
            </a:r>
            <a:r>
              <a:rPr kumimoji="1" lang="ja-JP" altLang="en-US" sz="2400" b="1">
                <a:solidFill>
                  <a:schemeClr val="tx1"/>
                </a:solidFill>
              </a:rPr>
              <a:t>入口</a:t>
            </a:r>
            <a:r>
              <a:rPr kumimoji="1" lang="ja-JP" altLang="en-US" sz="2400">
                <a:solidFill>
                  <a:schemeClr val="tx1"/>
                </a:solidFill>
              </a:rPr>
              <a:t>はむこうです。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0425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7858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343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4086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4447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0989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1562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2558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965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928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053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374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7856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来年４月に高校に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入学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部屋に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入って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、少し待ってください。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はこの中に、いらない本を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入れて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ここは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入口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ではありません。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8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enter, put in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ニュウ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入学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にゅうがく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be admitted (to a school)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はい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れる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入る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はいる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enter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入れる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いれる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put 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入口		いりぐち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entrance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A0F28441-AE43-4B01-829D-A2C7DB201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5049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179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</Words>
  <Application>Microsoft Macintosh PowerPoint</Application>
  <PresentationFormat>ワイド画面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2022-09-14T03:11:16Z</dcterms:created>
  <dcterms:modified xsi:type="dcterms:W3CDTF">2022-09-14T03:11:53Z</dcterms:modified>
</cp:coreProperties>
</file>