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422"/>
  </p:normalViewPr>
  <p:slideViewPr>
    <p:cSldViewPr snapToGrid="0">
      <p:cViewPr varScale="1">
        <p:scale>
          <a:sx n="80" d="100"/>
          <a:sy n="80" d="100"/>
        </p:scale>
        <p:origin x="2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D24C3-10EA-4649-BE56-6D667CB3A3D9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257C0-4C4E-F44F-9D09-05BAE6BBE2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46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力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体力</a:t>
            </a:r>
            <a:r>
              <a:rPr kumimoji="1" lang="en-US" altLang="ja-JP" dirty="0"/>
              <a:t>	N1	〔</a:t>
            </a:r>
            <a:r>
              <a:rPr kumimoji="1" lang="ja-JP" altLang="en-US"/>
              <a:t>体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水力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力学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力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体力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たいりょく</a:t>
            </a:r>
            <a:r>
              <a:rPr kumimoji="1" lang="en-US" altLang="ja-JP" dirty="0">
                <a:solidFill>
                  <a:schemeClr val="tx1"/>
                </a:solidFill>
              </a:rPr>
              <a:t>	physical strength	</a:t>
            </a:r>
            <a:r>
              <a:rPr kumimoji="1" lang="ja-JP" altLang="en-US">
                <a:solidFill>
                  <a:schemeClr val="tx1"/>
                </a:solidFill>
              </a:rPr>
              <a:t>いもうとは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体力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があまりないです。／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サッカー</a:t>
            </a:r>
            <a:r>
              <a:rPr kumimoji="1" lang="ja-JP" altLang="en-US">
                <a:solidFill>
                  <a:schemeClr val="tx1"/>
                </a:solidFill>
              </a:rPr>
              <a:t>選手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せんしゅ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体力</a:t>
            </a:r>
            <a:r>
              <a:rPr kumimoji="1" lang="ja-JP" altLang="en-US">
                <a:solidFill>
                  <a:schemeClr val="tx1"/>
                </a:solidFill>
              </a:rPr>
              <a:t>があります。／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体力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はたいせつです。運動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うんどう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しましょう。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水力</a:t>
            </a:r>
            <a:r>
              <a:rPr kumimoji="1" lang="ja-JP" altLang="en-US" dirty="0">
                <a:solidFill>
                  <a:schemeClr val="tx1"/>
                </a:solidFill>
              </a:rPr>
              <a:t>	すいりょく	</a:t>
            </a:r>
            <a:r>
              <a:rPr kumimoji="1" lang="en-US" altLang="ja-JP" dirty="0">
                <a:solidFill>
                  <a:schemeClr val="tx1"/>
                </a:solidFill>
              </a:rPr>
              <a:t>water power		</a:t>
            </a:r>
            <a:r>
              <a:rPr kumimoji="1" lang="ja-JP" altLang="en-US" dirty="0">
                <a:solidFill>
                  <a:schemeClr val="tx1"/>
                </a:solidFill>
              </a:rPr>
              <a:t>ここでは</a:t>
            </a:r>
            <a:r>
              <a:rPr kumimoji="1" lang="ja-JP" altLang="en-US" b="1" dirty="0">
                <a:solidFill>
                  <a:schemeClr val="tx1"/>
                </a:solidFill>
              </a:rPr>
              <a:t>水力</a:t>
            </a:r>
            <a:r>
              <a:rPr kumimoji="1" lang="ja-JP" altLang="en-US">
                <a:solidFill>
                  <a:schemeClr val="tx1"/>
                </a:solidFill>
              </a:rPr>
              <a:t>で電気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でんき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をつくって</a:t>
            </a:r>
            <a:r>
              <a:rPr kumimoji="1" lang="ja-JP" altLang="en-US" dirty="0">
                <a:solidFill>
                  <a:schemeClr val="tx1"/>
                </a:solidFill>
              </a:rPr>
              <a:t>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力学</a:t>
            </a:r>
            <a:r>
              <a:rPr kumimoji="1" lang="ja-JP" altLang="en-US" dirty="0">
                <a:solidFill>
                  <a:schemeClr val="tx1"/>
                </a:solidFill>
              </a:rPr>
              <a:t>	りきがく	</a:t>
            </a:r>
            <a:r>
              <a:rPr kumimoji="1" lang="en-US" altLang="ja-JP" dirty="0">
                <a:solidFill>
                  <a:schemeClr val="tx1"/>
                </a:solidFill>
              </a:rPr>
              <a:t>dynamics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専門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せんもん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力学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>
                <a:solidFill>
                  <a:schemeClr val="tx1"/>
                </a:solidFill>
              </a:rPr>
              <a:t>／大学で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力学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をべんきょうしました。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力	ちから	</a:t>
            </a:r>
            <a:r>
              <a:rPr kumimoji="1" lang="en-US" altLang="ja-JP" dirty="0">
                <a:solidFill>
                  <a:schemeClr val="tx1"/>
                </a:solidFill>
              </a:rPr>
              <a:t>power		</a:t>
            </a:r>
            <a:r>
              <a:rPr kumimoji="1" lang="ja-JP" altLang="en-US">
                <a:solidFill>
                  <a:schemeClr val="tx1"/>
                </a:solidFill>
              </a:rPr>
              <a:t>お金はありませんが、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はあります。／山田さんは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がつよいです。／はなす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、きく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、よむ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、かく</a:t>
            </a:r>
            <a:r>
              <a:rPr kumimoji="1" lang="ja-JP" altLang="en-US" b="1">
                <a:solidFill>
                  <a:schemeClr val="tx1"/>
                </a:solidFill>
              </a:rPr>
              <a:t>力</a:t>
            </a:r>
            <a:r>
              <a:rPr kumimoji="1" lang="ja-JP" altLang="en-US">
                <a:solidFill>
                  <a:schemeClr val="tx1"/>
                </a:solidFill>
              </a:rPr>
              <a:t>、どれもたいせつです。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78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22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36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59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5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6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28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49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798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69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779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60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85B6CA3-0553-4000-9940-D6D8469C9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35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power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リョク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リキ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体力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たいりょく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physical strength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力学　	りきがく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dynamics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ちから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力　　	ちから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power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6D2D875-228A-446C-9015-2E4DDAE7EAC1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いもうとは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体力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があまりないです。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専門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せんもん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力学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お金はありませんが、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225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2022-08-18T08:39:34Z</dcterms:created>
  <dcterms:modified xsi:type="dcterms:W3CDTF">2022-08-24T04:28:36Z</dcterms:modified>
</cp:coreProperties>
</file>