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1973"/>
  </p:normalViewPr>
  <p:slideViewPr>
    <p:cSldViewPr snapToGrid="0">
      <p:cViewPr varScale="1">
        <p:scale>
          <a:sx n="76" d="100"/>
          <a:sy n="76" d="100"/>
        </p:scale>
        <p:origin x="2504" y="200"/>
      </p:cViewPr>
      <p:guideLst/>
    </p:cSldViewPr>
  </p:slideViewPr>
  <p:notesTextViewPr>
    <p:cViewPr>
      <p:scale>
        <a:sx n="1" d="1"/>
        <a:sy n="1" d="1"/>
      </p:scale>
      <p:origin x="0" y="-5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2F18B-5766-3643-916B-562ED2CB1849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768E6-025D-8545-B5E9-C685576AE8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0794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latin typeface="+mn-ea"/>
                <a:ea typeface="+mn-ea"/>
              </a:rPr>
              <a:t>〔</a:t>
            </a:r>
            <a:r>
              <a:rPr kumimoji="1" lang="ja-JP" altLang="en-US">
                <a:latin typeface="+mn-ea"/>
                <a:ea typeface="+mn-ea"/>
              </a:rPr>
              <a:t>七</a:t>
            </a:r>
            <a:r>
              <a:rPr kumimoji="1" lang="en-US" altLang="ja-JP" dirty="0">
                <a:latin typeface="+mn-ea"/>
                <a:ea typeface="+mn-ea"/>
              </a:rPr>
              <a:t>〕</a:t>
            </a:r>
            <a:r>
              <a:rPr kumimoji="1" lang="en" altLang="ja-JP" dirty="0">
                <a:latin typeface="+mn-ea"/>
                <a:ea typeface="+mn-ea"/>
              </a:rPr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ja-JP" u="sng" dirty="0">
                <a:latin typeface="+mn-ea"/>
                <a:ea typeface="+mn-ea"/>
              </a:rPr>
              <a:t>JLPT	&lt;</a:t>
            </a:r>
            <a:r>
              <a:rPr kumimoji="1" lang="ja-JP" altLang="en-US" u="sng">
                <a:latin typeface="+mn-ea"/>
                <a:ea typeface="+mn-ea"/>
              </a:rPr>
              <a:t>語彙</a:t>
            </a:r>
            <a:r>
              <a:rPr kumimoji="1" lang="en-US" altLang="ja-JP" u="sng" dirty="0">
                <a:latin typeface="+mn-ea"/>
                <a:ea typeface="+mn-ea"/>
              </a:rPr>
              <a:t>&gt;	&lt;</a:t>
            </a:r>
            <a:r>
              <a:rPr kumimoji="1" lang="ja-JP" altLang="en-US" u="sng">
                <a:latin typeface="+mn-ea"/>
                <a:ea typeface="+mn-ea"/>
              </a:rPr>
              <a:t>文字</a:t>
            </a:r>
            <a:r>
              <a:rPr kumimoji="1" lang="en-US" altLang="ja-JP" u="sng" dirty="0">
                <a:latin typeface="+mn-ea"/>
                <a:ea typeface="+mn-ea"/>
              </a:rPr>
              <a:t>&gt;</a:t>
            </a:r>
            <a:r>
              <a:rPr kumimoji="1" lang="ja-JP" altLang="en-US" u="sng">
                <a:latin typeface="+mn-ea"/>
                <a:ea typeface="+mn-ea"/>
              </a:rPr>
              <a:t>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ea"/>
                <a:ea typeface="+mn-ea"/>
              </a:rPr>
              <a:t>七月	</a:t>
            </a:r>
            <a:r>
              <a:rPr kumimoji="1" lang="en" altLang="ja-JP" dirty="0">
                <a:latin typeface="+mn-ea"/>
                <a:ea typeface="+mn-ea"/>
              </a:rPr>
              <a:t>N5	〔</a:t>
            </a:r>
            <a:r>
              <a:rPr kumimoji="1" lang="ja-JP" altLang="en-US">
                <a:latin typeface="+mn-ea"/>
                <a:ea typeface="+mn-ea"/>
              </a:rPr>
              <a:t>月</a:t>
            </a:r>
            <a:r>
              <a:rPr kumimoji="1" lang="en-US" altLang="ja-JP" dirty="0">
                <a:latin typeface="+mn-ea"/>
                <a:ea typeface="+mn-ea"/>
              </a:rPr>
              <a:t>〕</a:t>
            </a:r>
            <a:r>
              <a:rPr kumimoji="1" lang="en" altLang="ja-JP" dirty="0">
                <a:latin typeface="+mn-ea"/>
                <a:ea typeface="+mn-ea"/>
              </a:rPr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ea"/>
                <a:ea typeface="+mn-ea"/>
              </a:rPr>
              <a:t>七年	</a:t>
            </a:r>
            <a:r>
              <a:rPr kumimoji="1" lang="en" altLang="ja-JP" dirty="0">
                <a:latin typeface="+mn-ea"/>
                <a:ea typeface="+mn-ea"/>
              </a:rPr>
              <a:t>N5	〔</a:t>
            </a:r>
            <a:r>
              <a:rPr kumimoji="1" lang="ja-JP" altLang="en-US">
                <a:latin typeface="+mn-ea"/>
                <a:ea typeface="+mn-ea"/>
              </a:rPr>
              <a:t>年</a:t>
            </a:r>
            <a:r>
              <a:rPr kumimoji="1" lang="en-US" altLang="ja-JP" dirty="0">
                <a:latin typeface="+mn-ea"/>
                <a:ea typeface="+mn-ea"/>
              </a:rPr>
              <a:t>〕</a:t>
            </a:r>
            <a:r>
              <a:rPr kumimoji="1" lang="en" altLang="ja-JP" dirty="0">
                <a:latin typeface="+mn-ea"/>
                <a:ea typeface="+mn-ea"/>
              </a:rPr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ea"/>
                <a:ea typeface="+mn-ea"/>
              </a:rPr>
              <a:t>七時	</a:t>
            </a:r>
            <a:r>
              <a:rPr kumimoji="1" lang="en" altLang="ja-JP" dirty="0">
                <a:latin typeface="+mn-ea"/>
                <a:ea typeface="+mn-ea"/>
              </a:rPr>
              <a:t>N5	〔</a:t>
            </a:r>
            <a:r>
              <a:rPr kumimoji="1" lang="ja-JP" altLang="en-US">
                <a:latin typeface="+mn-ea"/>
                <a:ea typeface="+mn-ea"/>
              </a:rPr>
              <a:t>時</a:t>
            </a:r>
            <a:r>
              <a:rPr kumimoji="1" lang="en-US" altLang="ja-JP" dirty="0">
                <a:latin typeface="+mn-ea"/>
                <a:ea typeface="+mn-ea"/>
              </a:rPr>
              <a:t>〕</a:t>
            </a:r>
            <a:r>
              <a:rPr kumimoji="1" lang="en" altLang="ja-JP" dirty="0">
                <a:latin typeface="+mn-ea"/>
                <a:ea typeface="+mn-ea"/>
              </a:rPr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ea"/>
                <a:ea typeface="+mn-ea"/>
              </a:rPr>
              <a:t>七人	</a:t>
            </a:r>
            <a:r>
              <a:rPr kumimoji="1" lang="en" altLang="ja-JP" dirty="0">
                <a:latin typeface="+mn-ea"/>
                <a:ea typeface="+mn-ea"/>
              </a:rPr>
              <a:t>N5	〔</a:t>
            </a:r>
            <a:r>
              <a:rPr kumimoji="1" lang="ja-JP" altLang="en-US">
                <a:latin typeface="+mn-ea"/>
                <a:ea typeface="+mn-ea"/>
              </a:rPr>
              <a:t>人</a:t>
            </a:r>
            <a:r>
              <a:rPr kumimoji="1" lang="en-US" altLang="ja-JP" dirty="0">
                <a:latin typeface="+mn-ea"/>
                <a:ea typeface="+mn-ea"/>
              </a:rPr>
              <a:t>〕</a:t>
            </a:r>
            <a:r>
              <a:rPr kumimoji="1" lang="en" altLang="ja-JP" dirty="0">
                <a:latin typeface="+mn-ea"/>
                <a:ea typeface="+mn-ea"/>
              </a:rPr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ea"/>
                <a:ea typeface="+mn-ea"/>
              </a:rPr>
              <a:t>七つ	</a:t>
            </a:r>
            <a:r>
              <a:rPr kumimoji="1" lang="en" altLang="ja-JP" dirty="0">
                <a:latin typeface="+mn-ea"/>
                <a:ea typeface="+mn-ea"/>
              </a:rPr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ea"/>
                <a:ea typeface="+mn-ea"/>
              </a:rPr>
              <a:t>七日	</a:t>
            </a:r>
            <a:r>
              <a:rPr kumimoji="1" lang="en" altLang="ja-JP" dirty="0">
                <a:latin typeface="+mn-ea"/>
                <a:ea typeface="+mn-ea"/>
              </a:rPr>
              <a:t>N5	〔</a:t>
            </a:r>
            <a:r>
              <a:rPr kumimoji="1" lang="ja-JP" altLang="en-US">
                <a:latin typeface="+mn-ea"/>
                <a:ea typeface="+mn-ea"/>
              </a:rPr>
              <a:t>日</a:t>
            </a:r>
            <a:r>
              <a:rPr kumimoji="1" lang="en-US" altLang="ja-JP" dirty="0">
                <a:latin typeface="+mn-ea"/>
                <a:ea typeface="+mn-ea"/>
              </a:rPr>
              <a:t>〕</a:t>
            </a:r>
            <a:r>
              <a:rPr kumimoji="1" lang="en" altLang="ja-JP" dirty="0">
                <a:latin typeface="+mn-ea"/>
                <a:ea typeface="+mn-ea"/>
              </a:rPr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" altLang="ja-JP" dirty="0">
              <a:latin typeface="+mn-ea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ja-JP" dirty="0">
                <a:latin typeface="+mn-ea"/>
                <a:ea typeface="+mn-ea"/>
              </a:rPr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ea"/>
                <a:ea typeface="+mn-ea"/>
              </a:rPr>
              <a:t>七月	しちがつ		</a:t>
            </a:r>
            <a:r>
              <a:rPr kumimoji="1" lang="en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July</a:t>
            </a:r>
            <a:r>
              <a:rPr kumimoji="1" lang="en" altLang="ja-JP" dirty="0">
                <a:latin typeface="+mn-ea"/>
                <a:ea typeface="+mn-ea"/>
              </a:rPr>
              <a:t>		</a:t>
            </a:r>
            <a:r>
              <a:rPr kumimoji="1" lang="ja-JP" altLang="en-US" b="1">
                <a:latin typeface="+mn-ea"/>
                <a:ea typeface="+mn-ea"/>
              </a:rPr>
              <a:t>七月七日</a:t>
            </a:r>
            <a:r>
              <a:rPr kumimoji="1" lang="ja-JP" altLang="en-US">
                <a:latin typeface="+mn-ea"/>
                <a:ea typeface="+mn-ea"/>
              </a:rPr>
              <a:t>はたなばた</a:t>
            </a:r>
            <a:r>
              <a:rPr kumimoji="1" lang="en-US" altLang="ja-JP" dirty="0">
                <a:latin typeface="+mn-ea"/>
                <a:ea typeface="+mn-ea"/>
              </a:rPr>
              <a:t>(</a:t>
            </a:r>
            <a:r>
              <a:rPr kumimoji="1" lang="en" altLang="ja-JP" dirty="0">
                <a:latin typeface="+mn-ea"/>
                <a:ea typeface="+mn-ea"/>
              </a:rPr>
              <a:t>the Star Festival)</a:t>
            </a:r>
            <a:r>
              <a:rPr kumimoji="1" lang="ja-JP" altLang="en-US">
                <a:latin typeface="+mn-ea"/>
                <a:ea typeface="+mn-ea"/>
              </a:rPr>
              <a:t>です。／</a:t>
            </a:r>
            <a:r>
              <a:rPr kumimoji="1" lang="ja-JP" altLang="en-US" b="1">
                <a:latin typeface="+mn-ea"/>
                <a:ea typeface="+mn-ea"/>
              </a:rPr>
              <a:t>七月</a:t>
            </a:r>
            <a:r>
              <a:rPr kumimoji="1" lang="ja-JP" altLang="en-US">
                <a:latin typeface="+mn-ea"/>
                <a:ea typeface="+mn-ea"/>
              </a:rPr>
              <a:t>からなつやすみです。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ea"/>
                <a:ea typeface="+mn-ea"/>
              </a:rPr>
              <a:t>七年	しちねん		</a:t>
            </a:r>
            <a:r>
              <a:rPr kumimoji="1" lang="en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seven years	</a:t>
            </a:r>
            <a:r>
              <a:rPr kumimoji="1" lang="en" altLang="ja-JP" dirty="0">
                <a:latin typeface="+mn-ea"/>
                <a:ea typeface="+mn-ea"/>
              </a:rPr>
              <a:t>	</a:t>
            </a:r>
            <a:r>
              <a:rPr kumimoji="1" lang="ja-JP" altLang="en-US" b="1">
                <a:latin typeface="+mn-ea"/>
                <a:ea typeface="+mn-ea"/>
              </a:rPr>
              <a:t>七年</a:t>
            </a:r>
            <a:r>
              <a:rPr kumimoji="1" lang="ja-JP" altLang="en-US">
                <a:latin typeface="+mn-ea"/>
                <a:ea typeface="+mn-ea"/>
              </a:rPr>
              <a:t>まえに日本にきました。／ぎんこうで</a:t>
            </a:r>
            <a:r>
              <a:rPr kumimoji="1" lang="ja-JP" altLang="en-US" b="1">
                <a:latin typeface="+mn-ea"/>
                <a:ea typeface="+mn-ea"/>
              </a:rPr>
              <a:t>七年</a:t>
            </a:r>
            <a:r>
              <a:rPr kumimoji="1" lang="ja-JP" altLang="en-US">
                <a:latin typeface="+mn-ea"/>
                <a:ea typeface="+mn-ea"/>
              </a:rPr>
              <a:t>はたらきました。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ea"/>
                <a:ea typeface="+mn-ea"/>
              </a:rPr>
              <a:t>七時	しちじ		</a:t>
            </a:r>
            <a:r>
              <a:rPr kumimoji="1" lang="en-US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7 </a:t>
            </a:r>
            <a:r>
              <a:rPr kumimoji="1" lang="en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o’clock</a:t>
            </a:r>
            <a:r>
              <a:rPr kumimoji="1" lang="en" altLang="ja-JP" dirty="0">
                <a:latin typeface="+mn-ea"/>
                <a:ea typeface="+mn-ea"/>
              </a:rPr>
              <a:t>		</a:t>
            </a:r>
            <a:r>
              <a:rPr kumimoji="1" lang="ja-JP" altLang="en-US">
                <a:latin typeface="+mn-ea"/>
                <a:ea typeface="+mn-ea"/>
              </a:rPr>
              <a:t>あさ</a:t>
            </a:r>
            <a:r>
              <a:rPr kumimoji="1" lang="ja-JP" altLang="en-US" b="1">
                <a:latin typeface="+mn-ea"/>
                <a:ea typeface="+mn-ea"/>
              </a:rPr>
              <a:t>七時</a:t>
            </a:r>
            <a:r>
              <a:rPr kumimoji="1" lang="ja-JP" altLang="en-US">
                <a:latin typeface="+mn-ea"/>
                <a:ea typeface="+mn-ea"/>
              </a:rPr>
              <a:t>におきます。／</a:t>
            </a:r>
            <a:r>
              <a:rPr kumimoji="1" lang="ja-JP" altLang="en-US" b="1">
                <a:latin typeface="+mn-ea"/>
                <a:ea typeface="+mn-ea"/>
              </a:rPr>
              <a:t>七時</a:t>
            </a:r>
            <a:r>
              <a:rPr kumimoji="1" lang="ja-JP" altLang="en-US">
                <a:latin typeface="+mn-ea"/>
                <a:ea typeface="+mn-ea"/>
              </a:rPr>
              <a:t>にばんごはんをたべます。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ea"/>
                <a:ea typeface="+mn-ea"/>
              </a:rPr>
              <a:t>七人	しちにん、ななにん　	</a:t>
            </a:r>
            <a:r>
              <a:rPr kumimoji="1" lang="en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seven people</a:t>
            </a:r>
            <a:r>
              <a:rPr kumimoji="1" lang="en" altLang="ja-JP" dirty="0">
                <a:latin typeface="+mn-ea"/>
                <a:ea typeface="+mn-ea"/>
              </a:rPr>
              <a:t>		</a:t>
            </a:r>
            <a:r>
              <a:rPr kumimoji="1" lang="ja-JP" altLang="en-US">
                <a:latin typeface="+mn-ea"/>
                <a:ea typeface="+mn-ea"/>
              </a:rPr>
              <a:t>かぞくは</a:t>
            </a:r>
            <a:r>
              <a:rPr kumimoji="1" lang="ja-JP" altLang="en-US" b="1">
                <a:latin typeface="+mn-ea"/>
                <a:ea typeface="+mn-ea"/>
              </a:rPr>
              <a:t>七人</a:t>
            </a:r>
            <a:r>
              <a:rPr kumimoji="1" lang="ja-JP" altLang="en-US">
                <a:latin typeface="+mn-ea"/>
                <a:ea typeface="+mn-ea"/>
              </a:rPr>
              <a:t>です。／日本語</a:t>
            </a:r>
            <a:r>
              <a:rPr kumimoji="1" lang="en-US" altLang="ja-JP" dirty="0">
                <a:latin typeface="+mn-ea"/>
                <a:ea typeface="+mn-ea"/>
              </a:rPr>
              <a:t>(</a:t>
            </a:r>
            <a:r>
              <a:rPr kumimoji="1" lang="ja-JP" altLang="en-US">
                <a:latin typeface="+mn-ea"/>
                <a:ea typeface="+mn-ea"/>
              </a:rPr>
              <a:t>ご</a:t>
            </a:r>
            <a:r>
              <a:rPr kumimoji="1" lang="en-US" altLang="ja-JP" dirty="0">
                <a:latin typeface="+mn-ea"/>
                <a:ea typeface="+mn-ea"/>
              </a:rPr>
              <a:t>)</a:t>
            </a:r>
            <a:r>
              <a:rPr kumimoji="1" lang="ja-JP" altLang="en-US">
                <a:latin typeface="+mn-ea"/>
                <a:ea typeface="+mn-ea"/>
              </a:rPr>
              <a:t>の先生は</a:t>
            </a:r>
            <a:r>
              <a:rPr kumimoji="1" lang="ja-JP" altLang="en-US" b="1">
                <a:latin typeface="+mn-ea"/>
                <a:ea typeface="+mn-ea"/>
              </a:rPr>
              <a:t>七人</a:t>
            </a:r>
            <a:r>
              <a:rPr kumimoji="1" lang="ja-JP" altLang="en-US">
                <a:latin typeface="+mn-ea"/>
                <a:ea typeface="+mn-ea"/>
              </a:rPr>
              <a:t>います。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ea"/>
                <a:ea typeface="+mn-ea"/>
              </a:rPr>
              <a:t>七つ	ななつ		</a:t>
            </a:r>
            <a:r>
              <a:rPr kumimoji="1" lang="en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seven (things)</a:t>
            </a:r>
            <a:r>
              <a:rPr kumimoji="1" lang="en" altLang="ja-JP" dirty="0">
                <a:latin typeface="+mn-ea"/>
                <a:ea typeface="+mn-ea"/>
              </a:rPr>
              <a:t>	</a:t>
            </a:r>
            <a:r>
              <a:rPr kumimoji="1" lang="ja-JP" altLang="en-US">
                <a:latin typeface="+mn-ea"/>
                <a:ea typeface="+mn-ea"/>
              </a:rPr>
              <a:t>おみやげを</a:t>
            </a:r>
            <a:r>
              <a:rPr kumimoji="1" lang="ja-JP" altLang="en-US" b="1">
                <a:latin typeface="+mn-ea"/>
                <a:ea typeface="+mn-ea"/>
              </a:rPr>
              <a:t>七つ</a:t>
            </a:r>
            <a:r>
              <a:rPr kumimoji="1" lang="ja-JP" altLang="en-US">
                <a:latin typeface="+mn-ea"/>
                <a:ea typeface="+mn-ea"/>
              </a:rPr>
              <a:t>かいました。／つくえは</a:t>
            </a:r>
            <a:r>
              <a:rPr kumimoji="1" lang="ja-JP" altLang="en-US" b="0">
                <a:latin typeface="+mn-ea"/>
                <a:ea typeface="+mn-ea"/>
              </a:rPr>
              <a:t>二つ</a:t>
            </a:r>
            <a:r>
              <a:rPr kumimoji="1" lang="ja-JP" altLang="en-US">
                <a:latin typeface="+mn-ea"/>
                <a:ea typeface="+mn-ea"/>
              </a:rPr>
              <a:t>、いすは</a:t>
            </a:r>
            <a:r>
              <a:rPr kumimoji="1" lang="ja-JP" altLang="en-US" b="1">
                <a:latin typeface="+mn-ea"/>
                <a:ea typeface="+mn-ea"/>
              </a:rPr>
              <a:t>七つ</a:t>
            </a:r>
            <a:r>
              <a:rPr kumimoji="1" lang="ja-JP" altLang="en-US">
                <a:latin typeface="+mn-ea"/>
                <a:ea typeface="+mn-ea"/>
              </a:rPr>
              <a:t>あります。</a:t>
            </a:r>
            <a:endParaRPr kumimoji="1" lang="en-US" altLang="ja-JP" dirty="0">
              <a:latin typeface="+mn-ea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ea"/>
                <a:ea typeface="+mn-ea"/>
              </a:rPr>
              <a:t>*七日	なのか		</a:t>
            </a:r>
            <a:r>
              <a:rPr kumimoji="1" lang="en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the 7th day, seven days</a:t>
            </a:r>
            <a:r>
              <a:rPr kumimoji="1" lang="en" altLang="ja-JP" dirty="0">
                <a:latin typeface="+mn-ea"/>
                <a:ea typeface="+mn-ea"/>
              </a:rPr>
              <a:t>	</a:t>
            </a:r>
            <a:r>
              <a:rPr kumimoji="1" lang="ja-JP" altLang="en-US" b="1">
                <a:latin typeface="+mn-ea"/>
                <a:ea typeface="+mn-ea"/>
              </a:rPr>
              <a:t>七月七日</a:t>
            </a:r>
            <a:r>
              <a:rPr kumimoji="1" lang="ja-JP" altLang="en-US">
                <a:latin typeface="+mn-ea"/>
                <a:ea typeface="+mn-ea"/>
              </a:rPr>
              <a:t>はたなばた</a:t>
            </a:r>
            <a:r>
              <a:rPr kumimoji="1" lang="en-US" altLang="ja-JP" dirty="0">
                <a:latin typeface="+mn-ea"/>
                <a:ea typeface="+mn-ea"/>
              </a:rPr>
              <a:t>(</a:t>
            </a:r>
            <a:r>
              <a:rPr kumimoji="1" lang="en" altLang="ja-JP" dirty="0">
                <a:latin typeface="+mn-ea"/>
                <a:ea typeface="+mn-ea"/>
              </a:rPr>
              <a:t>the Star Festival)</a:t>
            </a:r>
            <a:r>
              <a:rPr kumimoji="1" lang="ja-JP" altLang="en-US">
                <a:latin typeface="+mn-ea"/>
                <a:ea typeface="+mn-ea"/>
              </a:rPr>
              <a:t>です。／三日から</a:t>
            </a:r>
            <a:r>
              <a:rPr kumimoji="1" lang="ja-JP" altLang="en-US" b="1">
                <a:latin typeface="+mn-ea"/>
                <a:ea typeface="+mn-ea"/>
              </a:rPr>
              <a:t>七日</a:t>
            </a:r>
            <a:r>
              <a:rPr kumimoji="1" lang="ja-JP" altLang="en-US">
                <a:latin typeface="+mn-ea"/>
                <a:ea typeface="+mn-ea"/>
              </a:rPr>
              <a:t>までソウル</a:t>
            </a:r>
            <a:r>
              <a:rPr kumimoji="1" lang="en-US" altLang="ja-JP" dirty="0">
                <a:latin typeface="+mn-ea"/>
                <a:ea typeface="+mn-ea"/>
              </a:rPr>
              <a:t>(Seoul)</a:t>
            </a:r>
            <a:r>
              <a:rPr kumimoji="1" lang="ja-JP" altLang="en-US">
                <a:latin typeface="+mn-ea"/>
                <a:ea typeface="+mn-ea"/>
              </a:rPr>
              <a:t>へいきます。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>
              <a:latin typeface="+mn-ea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>
              <a:latin typeface="+mn-ea"/>
              <a:ea typeface="+mn-e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76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666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568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0662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406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56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08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6605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22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438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56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191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383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61CFB7CF-1264-4859-9F10-35CA51AEB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55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seven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012187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シチ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七月　</a:t>
                      </a:r>
                      <a:r>
                        <a:rPr kumimoji="1" lang="ja-JP" altLang="en-US" sz="2400">
                          <a:latin typeface="+mn-ea"/>
                          <a:ea typeface="+mn-ea"/>
                        </a:rPr>
                        <a:t>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しちがつ		</a:t>
                      </a:r>
                      <a:r>
                        <a:rPr kumimoji="1" lang="ja-JP" altLang="en-US" sz="2400">
                          <a:latin typeface="+mn-ea"/>
                          <a:ea typeface="+mn-ea"/>
                        </a:rPr>
                        <a:t>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July</a:t>
                      </a:r>
                    </a:p>
                    <a:p>
                      <a:r>
                        <a:rPr kumimoji="1" lang="ja-JP" altLang="en-US" sz="2400">
                          <a:latin typeface="+mn-ea"/>
                          <a:ea typeface="+mn-ea"/>
                        </a:rPr>
                        <a:t>七人	　しちにん、ななにん　</a:t>
                      </a:r>
                      <a:r>
                        <a:rPr kumimoji="1" lang="en" altLang="ja-JP" sz="2400" dirty="0">
                          <a:latin typeface="+mn-lt"/>
                          <a:ea typeface="+mn-ea"/>
                        </a:rPr>
                        <a:t>seven people</a:t>
                      </a:r>
                      <a:r>
                        <a:rPr kumimoji="1" lang="en" altLang="ja-JP" sz="2400" dirty="0">
                          <a:latin typeface="+mn-ea"/>
                          <a:ea typeface="+mn-ea"/>
                        </a:rPr>
                        <a:t>	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ななｰつ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なな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七つ　</a:t>
                      </a:r>
                      <a:r>
                        <a:rPr kumimoji="1" lang="ja-JP" altLang="en-US" sz="2400">
                          <a:latin typeface="+mn-ea"/>
                          <a:ea typeface="+mn-ea"/>
                        </a:rPr>
                        <a:t>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ななつ		</a:t>
                      </a:r>
                      <a:r>
                        <a:rPr kumimoji="1" lang="ja-JP" altLang="en-US" sz="2400">
                          <a:latin typeface="+mn-ea"/>
                          <a:ea typeface="+mn-ea"/>
                        </a:rPr>
                        <a:t>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seven(things)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七日　</a:t>
                      </a:r>
                      <a:r>
                        <a:rPr kumimoji="1" lang="ja-JP" altLang="en-US" sz="2400">
                          <a:latin typeface="+mn-ea"/>
                          <a:ea typeface="+mn-ea"/>
                        </a:rPr>
                        <a:t>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のか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latin typeface="+mn-ea"/>
                          <a:ea typeface="+mn-ea"/>
                        </a:rPr>
                        <a:t>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7</a:t>
                      </a:r>
                      <a:r>
                        <a:rPr kumimoji="1" lang="en-US" altLang="ja-JP" sz="24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 day, seven days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3C344DB-D1E0-4E8D-9882-3B6897DEDA0D}"/>
              </a:ext>
            </a:extLst>
          </p:cNvPr>
          <p:cNvSpPr txBox="1"/>
          <p:nvPr/>
        </p:nvSpPr>
        <p:spPr>
          <a:xfrm>
            <a:off x="516255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>
                <a:latin typeface="+mn-ea"/>
              </a:rPr>
              <a:t>七月七日</a:t>
            </a:r>
            <a:r>
              <a:rPr lang="ja-JP" altLang="en-US" sz="2400">
                <a:latin typeface="+mn-ea"/>
              </a:rPr>
              <a:t>はたなばた</a:t>
            </a:r>
            <a:r>
              <a:rPr lang="en-US" altLang="ja-JP" sz="2400" dirty="0">
                <a:latin typeface="+mn-ea"/>
              </a:rPr>
              <a:t>(the Star Festival)</a:t>
            </a:r>
            <a:r>
              <a:rPr lang="ja-JP" altLang="en-US" sz="2400">
                <a:latin typeface="+mn-ea"/>
              </a:rPr>
              <a:t>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あさ</a:t>
            </a:r>
            <a:r>
              <a:rPr lang="ja-JP" altLang="en-US" sz="2400" b="1">
                <a:solidFill>
                  <a:prstClr val="black"/>
                </a:solidFill>
                <a:latin typeface="Segoe UI Historic" panose="020B0502040204020203" pitchFamily="34" charset="0"/>
              </a:rPr>
              <a:t>七時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におきます。</a:t>
            </a:r>
            <a:endParaRPr lang="en-US" altLang="ja-JP" sz="2400" dirty="0">
              <a:solidFill>
                <a:prstClr val="black"/>
              </a:solidFill>
              <a:latin typeface="Segoe UI Historic" panose="020B0502040204020203" pitchFamily="34" charset="0"/>
            </a:endParaRPr>
          </a:p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かぞくは</a:t>
            </a:r>
            <a:r>
              <a:rPr lang="ja-JP" altLang="en-US" sz="2400" b="1">
                <a:solidFill>
                  <a:prstClr val="black"/>
                </a:solidFill>
                <a:latin typeface="Segoe UI Historic" panose="020B0502040204020203" pitchFamily="34" charset="0"/>
              </a:rPr>
              <a:t>七人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latin typeface="+mn-ea"/>
              </a:rPr>
              <a:t>おみやげを</a:t>
            </a:r>
            <a:r>
              <a:rPr lang="ja-JP" altLang="en-US" sz="2400" b="1">
                <a:latin typeface="+mn-ea"/>
              </a:rPr>
              <a:t>七つ</a:t>
            </a:r>
            <a:r>
              <a:rPr lang="ja-JP" altLang="en-US" sz="2400">
                <a:latin typeface="+mn-ea"/>
              </a:rPr>
              <a:t>かいました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。</a:t>
            </a:r>
            <a:endParaRPr lang="en-US" altLang="ja-JP" sz="2400" dirty="0">
              <a:solidFill>
                <a:prstClr val="black"/>
              </a:solidFill>
              <a:latin typeface="Segoe UI Historic" panose="020B0502040204020203" pitchFamily="34" charset="0"/>
              <a:ea typeface="游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742866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301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6</cp:revision>
  <dcterms:created xsi:type="dcterms:W3CDTF">2022-08-12T08:27:19Z</dcterms:created>
  <dcterms:modified xsi:type="dcterms:W3CDTF">2022-09-16T09:34:26Z</dcterms:modified>
</cp:coreProperties>
</file>