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034"/>
  </p:normalViewPr>
  <p:slideViewPr>
    <p:cSldViewPr snapToGrid="0">
      <p:cViewPr varScale="1">
        <p:scale>
          <a:sx n="81" d="100"/>
          <a:sy n="81" d="100"/>
        </p:scale>
        <p:origin x="2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83494-4624-554F-8A0F-88CE4176BB2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0CE12-7870-324E-A1A4-BDE37F700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613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大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大学</a:t>
            </a:r>
            <a:r>
              <a:rPr kumimoji="1" lang="en-US" altLang="ja-JP" dirty="0"/>
              <a:t>	N5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大学生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大切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大きい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*</a:t>
            </a:r>
            <a:r>
              <a:rPr kumimoji="1" lang="ja-JP" altLang="en-US"/>
              <a:t>大人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大学	だいがく	</a:t>
            </a:r>
            <a:r>
              <a:rPr kumimoji="1" lang="en-US" altLang="ja-JP" dirty="0">
                <a:solidFill>
                  <a:schemeClr val="tx1"/>
                </a:solidFill>
              </a:rPr>
              <a:t>university		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富山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 b="0">
                <a:latin typeface="Segoe UI Historic" panose="020B0502040204020203" pitchFamily="34" charset="0"/>
              </a:rPr>
              <a:t>とやま</a:t>
            </a:r>
            <a:r>
              <a:rPr kumimoji="1" lang="en-US" altLang="ja-JP" sz="1200" b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大学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にりゅうがくし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ます。／バスで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大学</a:t>
            </a:r>
            <a:r>
              <a:rPr kumimoji="1" lang="ja-JP" altLang="en-US" sz="1200">
                <a:latin typeface="Segoe UI Historic" panose="020B0502040204020203" pitchFamily="34" charset="0"/>
              </a:rPr>
              <a:t>へいきます。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大学生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だいがくせい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college student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おとうとは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大学生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です。／日本の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大学生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はよくアルバイトをします。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大切</a:t>
            </a:r>
            <a:r>
              <a:rPr kumimoji="1" lang="ja-JP" altLang="en-US" baseline="-25000" dirty="0"/>
              <a:t>な</a:t>
            </a:r>
            <a:r>
              <a:rPr kumimoji="1" lang="ja-JP" altLang="en-US" dirty="0">
                <a:solidFill>
                  <a:schemeClr val="tx1"/>
                </a:solidFill>
              </a:rPr>
              <a:t>	たいせつ	</a:t>
            </a:r>
            <a:r>
              <a:rPr kumimoji="1" lang="en-US" altLang="ja-JP" dirty="0">
                <a:solidFill>
                  <a:schemeClr val="tx1"/>
                </a:solidFill>
              </a:rPr>
              <a:t>important		</a:t>
            </a:r>
            <a:r>
              <a:rPr kumimoji="1" lang="ja-JP" altLang="en-US" sz="1200">
                <a:latin typeface="Segoe UI Historic" panose="020B0502040204020203" pitchFamily="34" charset="0"/>
              </a:rPr>
              <a:t>パスポート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大切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／ペットは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大切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なかぞくです。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大きい</a:t>
            </a:r>
            <a:r>
              <a:rPr kumimoji="1" lang="ja-JP" altLang="en-US">
                <a:solidFill>
                  <a:schemeClr val="tx1"/>
                </a:solidFill>
              </a:rPr>
              <a:t>	おおきい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large		</a:t>
            </a:r>
            <a:r>
              <a:rPr kumimoji="1" lang="ja-JP" altLang="en-US" sz="1200">
                <a:latin typeface="Segoe UI Historic" panose="020B0502040204020203" pitchFamily="34" charset="0"/>
              </a:rPr>
              <a:t>あの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大きい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かばんはだれのです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大きい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りんごですね。</a:t>
            </a:r>
            <a:endParaRPr kumimoji="1" lang="en-US" altLang="ja-JP" sz="1200" dirty="0">
              <a:solidFill>
                <a:schemeClr val="tx1"/>
              </a:solidFill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大人	おとな	</a:t>
            </a:r>
            <a:r>
              <a:rPr kumimoji="1" lang="en-US" altLang="ja-JP" dirty="0">
                <a:solidFill>
                  <a:schemeClr val="tx1"/>
                </a:solidFill>
              </a:rPr>
              <a:t>adult		</a:t>
            </a:r>
            <a:r>
              <a:rPr kumimoji="1" lang="ja-JP" altLang="en-US" sz="1200">
                <a:latin typeface="Segoe UI Historic" panose="020B0502040204020203" pitchFamily="34" charset="0"/>
              </a:rPr>
              <a:t>子ども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は五百円で、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大人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は千円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大人</a:t>
            </a:r>
            <a:r>
              <a:rPr kumimoji="1" lang="ja-JP" altLang="en-US" sz="1200">
                <a:latin typeface="Segoe UI Historic" panose="020B0502040204020203" pitchFamily="34" charset="0"/>
              </a:rPr>
              <a:t>２まい、おねがいします。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98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3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305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74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18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35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99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03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8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82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25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36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ED5499B-95B9-44E2-BDD0-B182E0FC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20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large, great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D87F68-E8C5-4DB8-84A8-746CBE2B1B5D}"/>
              </a:ext>
            </a:extLst>
          </p:cNvPr>
          <p:cNvSpPr txBox="1"/>
          <p:nvPr/>
        </p:nvSpPr>
        <p:spPr>
          <a:xfrm>
            <a:off x="516254" y="3630199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富山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とやま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にりゅうがくし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おとうとは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大学生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パスポートは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大きい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かばんはだれのですか。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子どもは五百円で、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は千円です。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8" name="表 4">
            <a:extLst>
              <a:ext uri="{FF2B5EF4-FFF2-40B4-BE49-F238E27FC236}">
                <a16:creationId xmlns:a16="http://schemas.microsoft.com/office/drawing/2014/main" id="{08AC33C3-A41C-4B8F-AE45-C1708E3DE529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ダイ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タイ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大学　	だいがく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university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大学生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だいがくせい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  <a:latin typeface="Segoe UI Historic" panose="020B0502040204020203" pitchFamily="34" charset="0"/>
                        </a:rPr>
                        <a:t>	college student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大切</a:t>
                      </a:r>
                      <a:r>
                        <a:rPr kumimoji="1" lang="ja-JP" altLang="en-US" sz="2400" baseline="-25000" dirty="0"/>
                        <a:t>な　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たいせつ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important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おおｰきい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大きい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おおきい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large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大人　	おとな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adult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2022-08-18T08:35:07Z</dcterms:created>
  <dcterms:modified xsi:type="dcterms:W3CDTF">2022-08-24T04:29:29Z</dcterms:modified>
</cp:coreProperties>
</file>