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75510"/>
  </p:normalViewPr>
  <p:slideViewPr>
    <p:cSldViewPr snapToGrid="0">
      <p:cViewPr varScale="1">
        <p:scale>
          <a:sx n="95" d="100"/>
          <a:sy n="95" d="100"/>
        </p:scale>
        <p:origin x="17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7C076D-1473-DA44-BF3F-9A65A91A7A5B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40A67-5B9C-9D46-A57B-9D26F94D46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849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土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土曜日</a:t>
            </a:r>
            <a:r>
              <a:rPr kumimoji="1" lang="en-US" altLang="ja-JP" dirty="0"/>
              <a:t>	N5	〔</a:t>
            </a:r>
            <a:r>
              <a:rPr kumimoji="1" lang="ja-JP" altLang="en-US"/>
              <a:t>曜</a:t>
            </a:r>
            <a:r>
              <a:rPr kumimoji="1" lang="en-US" altLang="ja-JP" dirty="0"/>
              <a:t>〕N4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日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土木</a:t>
            </a:r>
            <a:r>
              <a:rPr kumimoji="1" lang="en-US" altLang="ja-JP" dirty="0"/>
              <a:t>	N1	〔</a:t>
            </a:r>
            <a:r>
              <a:rPr kumimoji="1" lang="ja-JP" altLang="en-US"/>
              <a:t>木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土</a:t>
            </a:r>
            <a:r>
              <a:rPr kumimoji="1" lang="en-US" altLang="ja-JP" dirty="0"/>
              <a:t>	N2N3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土曜日	どようび	</a:t>
            </a:r>
            <a:r>
              <a:rPr kumimoji="1" lang="en-US" altLang="ja-JP" dirty="0">
                <a:solidFill>
                  <a:schemeClr val="tx1"/>
                </a:solidFill>
              </a:rPr>
              <a:t>Saturday		</a:t>
            </a:r>
            <a:r>
              <a:rPr kumimoji="1" lang="ja-JP" altLang="en-US" b="1">
                <a:solidFill>
                  <a:schemeClr val="tx1"/>
                </a:solidFill>
              </a:rPr>
              <a:t>土曜日</a:t>
            </a:r>
            <a:r>
              <a:rPr kumimoji="1" lang="ja-JP" altLang="en-US" b="0">
                <a:solidFill>
                  <a:schemeClr val="tx1"/>
                </a:solidFill>
              </a:rPr>
              <a:t>はやすみです。</a:t>
            </a:r>
            <a:r>
              <a:rPr kumimoji="1" lang="ja-JP" altLang="en-US" sz="1200">
                <a:latin typeface="+mn-ea"/>
              </a:rPr>
              <a:t>／</a:t>
            </a:r>
            <a:r>
              <a:rPr kumimoji="1" lang="ja-JP" altLang="en-US" b="1">
                <a:solidFill>
                  <a:schemeClr val="tx1"/>
                </a:solidFill>
              </a:rPr>
              <a:t>土曜日</a:t>
            </a:r>
            <a:r>
              <a:rPr kumimoji="1" lang="ja-JP" altLang="en-US">
                <a:solidFill>
                  <a:schemeClr val="tx1"/>
                </a:solidFill>
              </a:rPr>
              <a:t>におまつりがあります。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土木</a:t>
            </a:r>
            <a:r>
              <a:rPr kumimoji="1" lang="ja-JP" altLang="en-US" dirty="0">
                <a:solidFill>
                  <a:schemeClr val="tx1"/>
                </a:solidFill>
              </a:rPr>
              <a:t>	どぼく	</a:t>
            </a:r>
            <a:r>
              <a:rPr kumimoji="1" lang="en-US" altLang="ja-JP" dirty="0">
                <a:solidFill>
                  <a:schemeClr val="tx1"/>
                </a:solidFill>
              </a:rPr>
              <a:t>civil engineering	</a:t>
            </a:r>
            <a:r>
              <a:rPr kumimoji="1" lang="ja-JP" altLang="en-US">
                <a:solidFill>
                  <a:schemeClr val="tx1"/>
                </a:solidFill>
              </a:rPr>
              <a:t>スウさんは</a:t>
            </a:r>
            <a:r>
              <a:rPr kumimoji="1" lang="ja-JP" altLang="en-US" b="1">
                <a:solidFill>
                  <a:schemeClr val="tx1"/>
                </a:solidFill>
              </a:rPr>
              <a:t>土木</a:t>
            </a:r>
            <a:r>
              <a:rPr kumimoji="1" lang="ja-JP" altLang="en-US">
                <a:solidFill>
                  <a:schemeClr val="tx1"/>
                </a:solidFill>
              </a:rPr>
              <a:t>の研究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けんきゅう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をしています。／</a:t>
            </a:r>
            <a:r>
              <a:rPr kumimoji="1" lang="ja-JP" altLang="en-US" b="1">
                <a:solidFill>
                  <a:schemeClr val="tx1"/>
                </a:solidFill>
              </a:rPr>
              <a:t>土木</a:t>
            </a:r>
            <a:r>
              <a:rPr kumimoji="1" lang="ja-JP" altLang="en-US">
                <a:solidFill>
                  <a:schemeClr val="tx1"/>
                </a:solidFill>
              </a:rPr>
              <a:t>工事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こうじ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のアルバイトをします。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土	つち	</a:t>
            </a:r>
            <a:r>
              <a:rPr kumimoji="1" lang="en-US" altLang="ja-JP" dirty="0">
                <a:solidFill>
                  <a:schemeClr val="tx1"/>
                </a:solidFill>
              </a:rPr>
              <a:t>soil		</a:t>
            </a:r>
            <a:r>
              <a:rPr kumimoji="1" lang="ja-JP" altLang="en-US" sz="1200">
                <a:latin typeface="+mn-ea"/>
              </a:rPr>
              <a:t>この田んぼの</a:t>
            </a:r>
            <a:r>
              <a:rPr kumimoji="1" lang="ja-JP" altLang="en-US" sz="1200" b="1">
                <a:latin typeface="+mn-ea"/>
              </a:rPr>
              <a:t>土</a:t>
            </a:r>
            <a:r>
              <a:rPr kumimoji="1" lang="ja-JP" altLang="en-US" sz="1200">
                <a:latin typeface="+mn-ea"/>
              </a:rPr>
              <a:t>はとてもいいです。／</a:t>
            </a:r>
            <a:r>
              <a:rPr kumimoji="1" lang="ja-JP" altLang="en-US">
                <a:solidFill>
                  <a:schemeClr val="tx1"/>
                </a:solidFill>
              </a:rPr>
              <a:t>ここ</a:t>
            </a:r>
            <a:r>
              <a:rPr kumimoji="1" lang="ja-JP" altLang="en-US" dirty="0">
                <a:solidFill>
                  <a:schemeClr val="tx1"/>
                </a:solidFill>
              </a:rPr>
              <a:t>の</a:t>
            </a:r>
            <a:r>
              <a:rPr kumimoji="1" lang="ja-JP" altLang="en-US" b="1" dirty="0">
                <a:solidFill>
                  <a:schemeClr val="tx1"/>
                </a:solidFill>
              </a:rPr>
              <a:t>土</a:t>
            </a:r>
            <a:r>
              <a:rPr kumimoji="1" lang="ja-JP" altLang="en-US" dirty="0">
                <a:solidFill>
                  <a:schemeClr val="tx1"/>
                </a:solidFill>
              </a:rPr>
              <a:t>はとてもいいので、</a:t>
            </a:r>
            <a:r>
              <a:rPr kumimoji="1" lang="ja-JP" altLang="en-US">
                <a:solidFill>
                  <a:schemeClr val="tx1"/>
                </a:solidFill>
              </a:rPr>
              <a:t>おいしい野菜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やさい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ができます。</a:t>
            </a:r>
            <a:r>
              <a:rPr kumimoji="1" lang="ja-JP" altLang="en-US" sz="1200">
                <a:latin typeface="+mn-ea"/>
              </a:rPr>
              <a:t>／ミミズ</a:t>
            </a:r>
            <a:r>
              <a:rPr kumimoji="1" lang="en-US" altLang="ja-JP" sz="1200" dirty="0">
                <a:latin typeface="+mn-ea"/>
              </a:rPr>
              <a:t>(earthworm)</a:t>
            </a:r>
            <a:r>
              <a:rPr kumimoji="1" lang="ja-JP" altLang="en-US" sz="1200">
                <a:latin typeface="+mn-ea"/>
              </a:rPr>
              <a:t>は</a:t>
            </a:r>
            <a:r>
              <a:rPr kumimoji="1" lang="ja-JP" altLang="en-US" sz="1200" b="1">
                <a:latin typeface="+mn-ea"/>
              </a:rPr>
              <a:t>土</a:t>
            </a:r>
            <a:r>
              <a:rPr kumimoji="1" lang="ja-JP" altLang="en-US" sz="1200">
                <a:latin typeface="+mn-ea"/>
              </a:rPr>
              <a:t>の中</a:t>
            </a:r>
            <a:r>
              <a:rPr kumimoji="1" lang="en-US" altLang="ja-JP" sz="1200" dirty="0">
                <a:latin typeface="+mn-ea"/>
              </a:rPr>
              <a:t>(</a:t>
            </a:r>
            <a:r>
              <a:rPr kumimoji="1" lang="ja-JP" altLang="en-US" sz="1200">
                <a:latin typeface="+mn-ea"/>
              </a:rPr>
              <a:t>なか</a:t>
            </a:r>
            <a:r>
              <a:rPr kumimoji="1" lang="en-US" altLang="ja-JP" sz="1200" dirty="0">
                <a:latin typeface="+mn-ea"/>
              </a:rPr>
              <a:t>)</a:t>
            </a:r>
            <a:r>
              <a:rPr kumimoji="1" lang="ja-JP" altLang="en-US" sz="1200">
                <a:latin typeface="+mn-ea"/>
              </a:rPr>
              <a:t>にすんでいます。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162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0661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3777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8636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6935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6096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5839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9489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160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1436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4952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104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8070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AEECC097-9542-4C3F-A690-4913B0F69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80" y="308515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646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soil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ド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土曜日	どようび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Saturday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土木　	どぼく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civil engineering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つち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土　　	つち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soil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499C8AE-8D29-4DB9-B1EC-AEAE7A21B8DB}"/>
              </a:ext>
            </a:extLst>
          </p:cNvPr>
          <p:cNvSpPr txBox="1"/>
          <p:nvPr/>
        </p:nvSpPr>
        <p:spPr>
          <a:xfrm>
            <a:off x="516255" y="3280177"/>
            <a:ext cx="11413490" cy="1702582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土曜日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はやすみです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スウさんは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土木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の研究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けんきゅう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をしています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この田んぼの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はとてもいいです。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292412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189</Words>
  <Application>Microsoft Macintosh PowerPoint</Application>
  <PresentationFormat>ワイド画面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2022-08-10T08:57:11Z</dcterms:created>
  <dcterms:modified xsi:type="dcterms:W3CDTF">2022-08-10T08:58:20Z</dcterms:modified>
</cp:coreProperties>
</file>