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0952"/>
  </p:normalViewPr>
  <p:slideViewPr>
    <p:cSldViewPr snapToGrid="0">
      <p:cViewPr varScale="1">
        <p:scale>
          <a:sx n="89" d="100"/>
          <a:sy n="89" d="100"/>
        </p:scale>
        <p:origin x="19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01BA0-55BD-2F4A-831A-795E588AD53E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F0C4C-F821-B140-BFD9-5013BB77E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945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女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彼女</a:t>
            </a:r>
            <a:r>
              <a:rPr kumimoji="1" lang="en-US" altLang="ja-JP" dirty="0"/>
              <a:t>	N4	〔</a:t>
            </a:r>
            <a:r>
              <a:rPr kumimoji="1" lang="ja-JP" altLang="en-US"/>
              <a:t>彼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女子</a:t>
            </a:r>
            <a:r>
              <a:rPr kumimoji="1" lang="en-US" altLang="ja-JP" dirty="0"/>
              <a:t>	N2N3	〔</a:t>
            </a:r>
            <a:r>
              <a:rPr kumimoji="1" lang="ja-JP" altLang="en-US"/>
              <a:t>子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女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女の人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彼女	かのじょ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she, her, girlfriend	</a:t>
            </a:r>
            <a:r>
              <a:rPr kumimoji="1" lang="ja-JP" altLang="en-US" b="1" dirty="0">
                <a:solidFill>
                  <a:schemeClr val="tx1"/>
                </a:solidFill>
              </a:rPr>
              <a:t>彼女</a:t>
            </a:r>
            <a:r>
              <a:rPr kumimoji="1" lang="ja-JP" altLang="en-US">
                <a:solidFill>
                  <a:schemeClr val="tx1"/>
                </a:solidFill>
              </a:rPr>
              <a:t>の名前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なまえ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dirty="0">
                <a:solidFill>
                  <a:schemeClr val="tx1"/>
                </a:solidFill>
              </a:rPr>
              <a:t>リサ</a:t>
            </a:r>
            <a:r>
              <a:rPr kumimoji="1" lang="ja-JP" altLang="en-US">
                <a:solidFill>
                  <a:schemeClr val="tx1"/>
                </a:solidFill>
              </a:rPr>
              <a:t>です。／山田さん、</a:t>
            </a:r>
            <a:r>
              <a:rPr kumimoji="1" lang="ja-JP" altLang="en-US" b="1">
                <a:solidFill>
                  <a:schemeClr val="tx1"/>
                </a:solidFill>
              </a:rPr>
              <a:t>彼女</a:t>
            </a:r>
            <a:r>
              <a:rPr kumimoji="1" lang="ja-JP" altLang="en-US">
                <a:solidFill>
                  <a:schemeClr val="tx1"/>
                </a:solidFill>
              </a:rPr>
              <a:t>がいますか。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女子	じょし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girl, female		</a:t>
            </a:r>
            <a:r>
              <a:rPr kumimoji="1" lang="ja-JP" altLang="en-US" b="1" dirty="0">
                <a:solidFill>
                  <a:schemeClr val="tx1"/>
                </a:solidFill>
              </a:rPr>
              <a:t>女子</a:t>
            </a:r>
            <a:r>
              <a:rPr kumimoji="1" lang="ja-JP" altLang="en-US" dirty="0">
                <a:solidFill>
                  <a:schemeClr val="tx1"/>
                </a:solidFill>
              </a:rPr>
              <a:t>トイレはあちら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このクラスは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女子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学生がすくないです</a:t>
            </a:r>
            <a:r>
              <a:rPr kumimoji="1" lang="ja-JP" altLang="en-US" sz="1200">
                <a:latin typeface="+mn-ea"/>
              </a:rPr>
              <a:t>。</a:t>
            </a:r>
            <a:r>
              <a:rPr kumimoji="1" lang="en-US" altLang="ja-JP" sz="1200" dirty="0">
                <a:latin typeface="+mn-ea"/>
              </a:rPr>
              <a:t> 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女	おんな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woman, female	</a:t>
            </a:r>
            <a:r>
              <a:rPr kumimoji="1" lang="ja-JP" altLang="en-US" b="1">
                <a:solidFill>
                  <a:schemeClr val="tx1"/>
                </a:solidFill>
              </a:rPr>
              <a:t>女</a:t>
            </a:r>
            <a:r>
              <a:rPr kumimoji="1" lang="ja-JP" altLang="en-US">
                <a:solidFill>
                  <a:schemeClr val="tx1"/>
                </a:solidFill>
              </a:rPr>
              <a:t>は強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つよ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いです。／あの</a:t>
            </a:r>
            <a:r>
              <a:rPr kumimoji="1" lang="ja-JP" altLang="en-US" b="1">
                <a:solidFill>
                  <a:schemeClr val="tx1"/>
                </a:solidFill>
              </a:rPr>
              <a:t>女</a:t>
            </a:r>
            <a:r>
              <a:rPr kumimoji="1" lang="ja-JP" altLang="en-US">
                <a:solidFill>
                  <a:schemeClr val="tx1"/>
                </a:solidFill>
              </a:rPr>
              <a:t>はだれ？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女の人	おんなのひと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woman (adult)	</a:t>
            </a:r>
            <a:r>
              <a:rPr kumimoji="1" lang="ja-JP" altLang="en-US" sz="1200">
                <a:latin typeface="+mn-ea"/>
              </a:rPr>
              <a:t>あの</a:t>
            </a:r>
            <a:r>
              <a:rPr kumimoji="1" lang="ja-JP" altLang="en-US" sz="1200" b="1">
                <a:latin typeface="+mn-ea"/>
              </a:rPr>
              <a:t>女の人</a:t>
            </a:r>
            <a:r>
              <a:rPr kumimoji="1" lang="ja-JP" altLang="en-US" sz="1200">
                <a:latin typeface="+mn-ea"/>
              </a:rPr>
              <a:t>はだれですか。／どんな人でしたか。</a:t>
            </a:r>
            <a:r>
              <a:rPr kumimoji="1" lang="en-US" altLang="ja-JP" sz="1200" dirty="0">
                <a:latin typeface="+mn-ea"/>
              </a:rPr>
              <a:t>…30</a:t>
            </a:r>
            <a:r>
              <a:rPr kumimoji="1" lang="ja-JP" altLang="en-US" sz="1200">
                <a:latin typeface="+mn-ea"/>
              </a:rPr>
              <a:t>歳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さい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ぐらいの</a:t>
            </a:r>
            <a:r>
              <a:rPr kumimoji="1" lang="ja-JP" altLang="en-US" b="1">
                <a:solidFill>
                  <a:schemeClr val="tx1"/>
                </a:solidFill>
              </a:rPr>
              <a:t>女の人</a:t>
            </a:r>
            <a:r>
              <a:rPr kumimoji="1" lang="ja-JP" altLang="en-US" b="0">
                <a:solidFill>
                  <a:schemeClr val="tx1"/>
                </a:solidFill>
              </a:rPr>
              <a:t>です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30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66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38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63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18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09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99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55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84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75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90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85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70817C0-7939-4DB6-909F-FDC0453B3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739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184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woman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ジョ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彼女　	かのじょ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she, her, girlfriend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女子　	じょし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girl, female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おんな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女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の人	おんなのひと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woman (adult)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E7631E-B20E-4758-9C7E-9A49BF125EE4}"/>
              </a:ext>
            </a:extLst>
          </p:cNvPr>
          <p:cNvSpPr txBox="1"/>
          <p:nvPr/>
        </p:nvSpPr>
        <p:spPr>
          <a:xfrm>
            <a:off x="516254" y="3415939"/>
            <a:ext cx="11413490" cy="2256259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彼女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の名前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なまえ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は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リサです。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女子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トイレはあちら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このクラスは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女子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学生がすくないです。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女の人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はだれですか。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234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2022-08-10T08:59:06Z</dcterms:created>
  <dcterms:modified xsi:type="dcterms:W3CDTF">2022-09-16T09:30:04Z</dcterms:modified>
</cp:coreProperties>
</file>