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871"/>
  </p:normalViewPr>
  <p:slideViewPr>
    <p:cSldViewPr snapToGrid="0">
      <p:cViewPr varScale="1">
        <p:scale>
          <a:sx n="70" d="100"/>
          <a:sy n="70" d="100"/>
        </p:scale>
        <p:origin x="27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006DB-0D69-DA47-939C-360A0304D7C2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66ED0-F005-DE41-8D8E-171DACCB94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6960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上手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N5	〔</a:t>
            </a:r>
            <a:r>
              <a:rPr kumimoji="1" lang="ja-JP" altLang="en-US"/>
              <a:t>手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上</a:t>
            </a:r>
            <a:r>
              <a:rPr kumimoji="1" lang="en-US" altLang="ja-JP" dirty="0"/>
              <a:t>	N2N3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上がる</a:t>
            </a:r>
            <a:r>
              <a:rPr kumimoji="1" lang="en-US" altLang="ja-JP" dirty="0"/>
              <a:t>	N4</a:t>
            </a:r>
          </a:p>
          <a:p>
            <a:r>
              <a:rPr kumimoji="1" lang="ja-JP" altLang="en-US"/>
              <a:t>上げる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上り</a:t>
            </a:r>
            <a:r>
              <a:rPr kumimoji="1" lang="en-US" altLang="ja-JP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上手</a:t>
            </a:r>
            <a:r>
              <a:rPr kumimoji="1" lang="ja-JP" altLang="en-US" baseline="-25000" dirty="0"/>
              <a:t>な</a:t>
            </a:r>
            <a:r>
              <a:rPr kumimoji="1" lang="ja-JP" altLang="en-US" dirty="0">
                <a:solidFill>
                  <a:schemeClr val="tx1"/>
                </a:solidFill>
              </a:rPr>
              <a:t>	じょうず	</a:t>
            </a:r>
            <a:r>
              <a:rPr kumimoji="1" lang="en-US" altLang="ja-JP" dirty="0">
                <a:solidFill>
                  <a:schemeClr val="tx1"/>
                </a:solidFill>
              </a:rPr>
              <a:t>skillful, good at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ミラー</a:t>
            </a:r>
            <a:r>
              <a:rPr kumimoji="1" lang="ja-JP" altLang="en-US" sz="1200">
                <a:latin typeface="Segoe UI Historic" panose="020B0502040204020203" pitchFamily="34" charset="0"/>
              </a:rPr>
              <a:t>さんは日本語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ご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が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上手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です。／山田さんは料理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りょうり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上手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上	うえ	</a:t>
            </a:r>
            <a:r>
              <a:rPr kumimoji="1" lang="en-US" altLang="ja-JP" dirty="0">
                <a:solidFill>
                  <a:schemeClr val="tx1"/>
                </a:solidFill>
              </a:rPr>
              <a:t>above, on		</a:t>
            </a:r>
            <a:r>
              <a:rPr kumimoji="1" lang="ja-JP" altLang="en-US">
                <a:solidFill>
                  <a:schemeClr val="tx1"/>
                </a:solidFill>
              </a:rPr>
              <a:t>つくえの</a:t>
            </a:r>
            <a:r>
              <a:rPr kumimoji="1" lang="ja-JP" altLang="en-US" b="1">
                <a:solidFill>
                  <a:schemeClr val="tx1"/>
                </a:solidFill>
              </a:rPr>
              <a:t>上</a:t>
            </a:r>
            <a:r>
              <a:rPr kumimoji="1" lang="ja-JP" altLang="en-US">
                <a:solidFill>
                  <a:schemeClr val="tx1"/>
                </a:solidFill>
              </a:rPr>
              <a:t>にスマートフォンがあります。だれのですか。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／そのいすの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上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にかばんをおいてください。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上がる</a:t>
            </a:r>
            <a:r>
              <a:rPr kumimoji="1" lang="ja-JP" altLang="en-US">
                <a:solidFill>
                  <a:schemeClr val="tx1"/>
                </a:solidFill>
              </a:rPr>
              <a:t>	あがる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to go up, to rise	</a:t>
            </a:r>
            <a:r>
              <a:rPr kumimoji="1" lang="ja-JP" altLang="en-US">
                <a:solidFill>
                  <a:schemeClr val="tx1"/>
                </a:solidFill>
              </a:rPr>
              <a:t>エレベーターで３階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かい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へ</a:t>
            </a:r>
            <a:r>
              <a:rPr kumimoji="1" lang="ja-JP" altLang="en-US" b="1">
                <a:solidFill>
                  <a:schemeClr val="tx1"/>
                </a:solidFill>
              </a:rPr>
              <a:t>上がって</a:t>
            </a:r>
            <a:r>
              <a:rPr kumimoji="1" lang="ja-JP" altLang="en-US" b="0">
                <a:solidFill>
                  <a:schemeClr val="tx1"/>
                </a:solidFill>
              </a:rPr>
              <a:t>ください</a:t>
            </a:r>
            <a:r>
              <a:rPr kumimoji="1" lang="ja-JP" altLang="en-US">
                <a:solidFill>
                  <a:schemeClr val="tx1"/>
                </a:solidFill>
              </a:rPr>
              <a:t>。／たまごのねだんが</a:t>
            </a:r>
            <a:r>
              <a:rPr kumimoji="1" lang="ja-JP" altLang="en-US" b="1">
                <a:solidFill>
                  <a:schemeClr val="tx1"/>
                </a:solidFill>
              </a:rPr>
              <a:t>上がりました</a:t>
            </a:r>
            <a:r>
              <a:rPr kumimoji="1" lang="ja-JP" altLang="en-US">
                <a:solidFill>
                  <a:schemeClr val="tx1"/>
                </a:solidFill>
              </a:rPr>
              <a:t>。／きょうは気温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きおん</a:t>
            </a:r>
            <a:r>
              <a:rPr kumimoji="1" lang="en-US" altLang="ja-JP" dirty="0">
                <a:solidFill>
                  <a:schemeClr val="tx1"/>
                </a:solidFill>
              </a:rPr>
              <a:t>: temperature)</a:t>
            </a:r>
            <a:r>
              <a:rPr kumimoji="1" lang="ja-JP" altLang="en-US">
                <a:solidFill>
                  <a:schemeClr val="tx1"/>
                </a:solidFill>
              </a:rPr>
              <a:t>が</a:t>
            </a:r>
            <a:r>
              <a:rPr kumimoji="1" lang="ja-JP" altLang="en-US" b="1">
                <a:solidFill>
                  <a:schemeClr val="tx1"/>
                </a:solidFill>
              </a:rPr>
              <a:t>上がります</a:t>
            </a:r>
            <a:r>
              <a:rPr kumimoji="1" lang="ja-JP" altLang="en-US">
                <a:solidFill>
                  <a:schemeClr val="tx1"/>
                </a:solidFill>
              </a:rPr>
              <a:t>。気をつけてください。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上げる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あげる</a:t>
            </a:r>
            <a:r>
              <a:rPr kumimoji="1" lang="en-US" altLang="ja-JP" dirty="0">
                <a:solidFill>
                  <a:schemeClr val="tx1"/>
                </a:solidFill>
              </a:rPr>
              <a:t>	to raise		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しつもんするときは手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て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上げて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</a:t>
            </a:r>
            <a:r>
              <a:rPr kumimoji="1" lang="ja-JP" altLang="en-US">
                <a:solidFill>
                  <a:schemeClr val="tx1"/>
                </a:solidFill>
              </a:rPr>
              <a:t>／エアコンの温度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おんど</a:t>
            </a:r>
            <a:r>
              <a:rPr kumimoji="1" lang="en-US" altLang="ja-JP" dirty="0">
                <a:solidFill>
                  <a:schemeClr val="tx1"/>
                </a:solidFill>
              </a:rPr>
              <a:t>: temperature)</a:t>
            </a:r>
            <a:r>
              <a:rPr kumimoji="1" lang="ja-JP" altLang="en-US">
                <a:solidFill>
                  <a:schemeClr val="tx1"/>
                </a:solidFill>
              </a:rPr>
              <a:t>を</a:t>
            </a:r>
            <a:r>
              <a:rPr kumimoji="1" lang="ja-JP" altLang="en-US" b="1">
                <a:solidFill>
                  <a:schemeClr val="tx1"/>
                </a:solidFill>
              </a:rPr>
              <a:t>上げます</a:t>
            </a:r>
            <a:r>
              <a:rPr kumimoji="1" lang="ja-JP" altLang="en-US">
                <a:solidFill>
                  <a:schemeClr val="tx1"/>
                </a:solidFill>
              </a:rPr>
              <a:t>。／ボリューム</a:t>
            </a:r>
            <a:r>
              <a:rPr kumimoji="1" lang="en-US" altLang="ja-JP" dirty="0">
                <a:solidFill>
                  <a:schemeClr val="tx1"/>
                </a:solidFill>
              </a:rPr>
              <a:t>(volume)</a:t>
            </a:r>
            <a:r>
              <a:rPr kumimoji="1" lang="ja-JP" altLang="en-US">
                <a:solidFill>
                  <a:schemeClr val="tx1"/>
                </a:solidFill>
              </a:rPr>
              <a:t>を</a:t>
            </a:r>
            <a:r>
              <a:rPr kumimoji="1" lang="ja-JP" altLang="en-US" b="1">
                <a:solidFill>
                  <a:schemeClr val="tx1"/>
                </a:solidFill>
              </a:rPr>
              <a:t>上げて</a:t>
            </a:r>
            <a:r>
              <a:rPr kumimoji="1" lang="ja-JP" altLang="en-US">
                <a:solidFill>
                  <a:schemeClr val="tx1"/>
                </a:solidFill>
              </a:rPr>
              <a:t>ください。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上り</a:t>
            </a:r>
            <a:r>
              <a:rPr kumimoji="1" lang="ja-JP" altLang="en-US">
                <a:solidFill>
                  <a:schemeClr val="tx1"/>
                </a:solidFill>
              </a:rPr>
              <a:t>	のぼり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inbound (train)	</a:t>
            </a:r>
            <a:r>
              <a:rPr kumimoji="1" lang="ja-JP" altLang="en-US" b="1">
                <a:solidFill>
                  <a:schemeClr val="tx1"/>
                </a:solidFill>
              </a:rPr>
              <a:t>上り</a:t>
            </a:r>
            <a:r>
              <a:rPr kumimoji="1" lang="ja-JP" altLang="en-US">
                <a:solidFill>
                  <a:schemeClr val="tx1"/>
                </a:solidFill>
              </a:rPr>
              <a:t>の電車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でんしゃ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は１番ホームです。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>
                <a:solidFill>
                  <a:schemeClr val="tx1"/>
                </a:solidFill>
              </a:rPr>
              <a:t>あと３分で</a:t>
            </a:r>
            <a:r>
              <a:rPr kumimoji="1" lang="ja-JP" altLang="en-US" b="1">
                <a:solidFill>
                  <a:schemeClr val="tx1"/>
                </a:solidFill>
              </a:rPr>
              <a:t>上り</a:t>
            </a:r>
            <a:r>
              <a:rPr kumimoji="1" lang="ja-JP" altLang="en-US">
                <a:solidFill>
                  <a:schemeClr val="tx1"/>
                </a:solidFill>
              </a:rPr>
              <a:t>の電車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でんしゃ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が来ます。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15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4627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059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122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9705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413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5076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047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12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5793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2053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8004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8351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2607A50-107C-4A55-8EF9-13E4B949D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518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up, above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ジョウ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上手</a:t>
                      </a:r>
                      <a:r>
                        <a:rPr kumimoji="1" lang="ja-JP" altLang="en-US" sz="2400" baseline="-25000" dirty="0"/>
                        <a:t>な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じょうず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skillful, good at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うえ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あｰがる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ｰげる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上　　	うえ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above, on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上がる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あがる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go up, to rise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上げる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あげる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raise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AA0188B-A1F9-43D7-8ED3-523A05BAFBBA}"/>
              </a:ext>
            </a:extLst>
          </p:cNvPr>
          <p:cNvSpPr txBox="1"/>
          <p:nvPr/>
        </p:nvSpPr>
        <p:spPr>
          <a:xfrm>
            <a:off x="516255" y="4009647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ミラーさんは日本語が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上手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つくえの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にスマートフォンがあります。だれのですか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エレベーターで３階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上がって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しつもんするときは手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て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上げて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2623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309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2022-08-18T08:33:03Z</dcterms:created>
  <dcterms:modified xsi:type="dcterms:W3CDTF">2022-09-20T03:58:24Z</dcterms:modified>
</cp:coreProperties>
</file>