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67551" autoAdjust="0"/>
  </p:normalViewPr>
  <p:slideViewPr>
    <p:cSldViewPr snapToGrid="0" snapToObjects="1">
      <p:cViewPr varScale="1">
        <p:scale>
          <a:sx n="84" d="100"/>
          <a:sy n="84" d="100"/>
        </p:scale>
        <p:origin x="2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5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88FA04-E121-4BC7-BBAC-B1C43E4705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6BAEC6-1758-497C-B978-0CC8D07BE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BD4E-3E69-468B-A3CE-F9AC23C6D598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74673-F0EB-4CE2-AF56-49EBAC561E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2C3798-76CD-4980-A6CD-8BE15E4673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66713-4633-4B07-BD79-197C6B866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0B337-975C-7C42-8199-889CF81EACA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EAAE-C9D7-6842-85B4-9D8E2313D1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8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口</a:t>
            </a:r>
            <a:r>
              <a:rPr kumimoji="1" lang="en-US" altLang="ja-JP"/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dirty="0"/>
          </a:p>
          <a:p>
            <a:r>
              <a:rPr kumimoji="1" lang="ja-JP" altLang="en-US"/>
              <a:t>人口</a:t>
            </a:r>
            <a:r>
              <a:rPr kumimoji="1" lang="en-US" altLang="ja-JP" dirty="0"/>
              <a:t>	N5	〔</a:t>
            </a:r>
            <a:r>
              <a:rPr kumimoji="1" lang="ja-JP" altLang="en-US"/>
              <a:t>人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口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出口</a:t>
            </a:r>
            <a:r>
              <a:rPr kumimoji="1" lang="en-US" altLang="ja-JP" dirty="0"/>
              <a:t>	N5	〔</a:t>
            </a:r>
            <a:r>
              <a:rPr kumimoji="1" lang="ja-JP" altLang="en-US"/>
              <a:t>出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入口</a:t>
            </a:r>
            <a:r>
              <a:rPr kumimoji="1" lang="en-US" altLang="ja-JP" dirty="0"/>
              <a:t>	N2N3	〔</a:t>
            </a:r>
            <a:r>
              <a:rPr kumimoji="1" lang="ja-JP" altLang="en-US"/>
              <a:t>入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人口	じんこう	</a:t>
            </a:r>
            <a:r>
              <a:rPr kumimoji="1" lang="en-US" altLang="ja-JP" dirty="0">
                <a:solidFill>
                  <a:schemeClr val="tx1"/>
                </a:solidFill>
              </a:rPr>
              <a:t>population	</a:t>
            </a:r>
            <a:r>
              <a:rPr kumimoji="1" lang="ja-JP" altLang="en-US" sz="1200">
                <a:latin typeface="+mn-ea"/>
              </a:rPr>
              <a:t>まち</a:t>
            </a:r>
            <a:r>
              <a:rPr kumimoji="1" lang="ja-JP" altLang="en-US" sz="1200" b="0" i="0">
                <a:latin typeface="+mn-ea"/>
              </a:rPr>
              <a:t>の</a:t>
            </a:r>
            <a:r>
              <a:rPr kumimoji="1" lang="ja-JP" altLang="en-US" sz="1200" b="1" i="0">
                <a:latin typeface="+mn-ea"/>
              </a:rPr>
              <a:t>人口</a:t>
            </a:r>
            <a:r>
              <a:rPr kumimoji="1" lang="ja-JP" altLang="en-US" sz="1200" b="0" i="0">
                <a:latin typeface="+mn-ea"/>
              </a:rPr>
              <a:t>はなん人ぐらいですか。／</a:t>
            </a:r>
            <a:r>
              <a:rPr kumimoji="1" lang="ja-JP" altLang="en-US">
                <a:solidFill>
                  <a:schemeClr val="tx1"/>
                </a:solidFill>
              </a:rPr>
              <a:t>日本の</a:t>
            </a:r>
            <a:r>
              <a:rPr kumimoji="1" lang="ja-JP" altLang="en-US" b="1">
                <a:solidFill>
                  <a:schemeClr val="tx1"/>
                </a:solidFill>
              </a:rPr>
              <a:t>人口</a:t>
            </a:r>
            <a:r>
              <a:rPr kumimoji="1" lang="ja-JP" altLang="en-US">
                <a:solidFill>
                  <a:schemeClr val="tx1"/>
                </a:solidFill>
              </a:rPr>
              <a:t>はへっています。／日本</a:t>
            </a:r>
            <a:r>
              <a:rPr kumimoji="1" lang="ja-JP" altLang="en-US" dirty="0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人口</a:t>
            </a:r>
            <a:r>
              <a:rPr kumimoji="1" lang="ja-JP" altLang="en-US">
                <a:solidFill>
                  <a:schemeClr val="tx1"/>
                </a:solidFill>
              </a:rPr>
              <a:t>は１億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おく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３千万人</a:t>
            </a:r>
            <a:r>
              <a:rPr kumimoji="1" lang="ja-JP" altLang="en-US" dirty="0">
                <a:solidFill>
                  <a:schemeClr val="tx1"/>
                </a:solidFill>
              </a:rPr>
              <a:t>ぐらいです。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口	くち	</a:t>
            </a:r>
            <a:r>
              <a:rPr kumimoji="1" lang="en-US" altLang="ja-JP" dirty="0">
                <a:solidFill>
                  <a:schemeClr val="tx1"/>
                </a:solidFill>
              </a:rPr>
              <a:t>mouth	</a:t>
            </a:r>
            <a:r>
              <a:rPr kumimoji="1" lang="ja-JP" altLang="en-US" b="1">
                <a:solidFill>
                  <a:schemeClr val="tx1"/>
                </a:solidFill>
              </a:rPr>
              <a:t>口</a:t>
            </a:r>
            <a:r>
              <a:rPr kumimoji="1" lang="ja-JP" altLang="en-US">
                <a:solidFill>
                  <a:schemeClr val="tx1"/>
                </a:solidFill>
              </a:rPr>
              <a:t>をあけてください。／</a:t>
            </a:r>
            <a:r>
              <a:rPr kumimoji="1" lang="ja-JP" altLang="en-US" b="1">
                <a:solidFill>
                  <a:schemeClr val="tx1"/>
                </a:solidFill>
              </a:rPr>
              <a:t>口</a:t>
            </a:r>
            <a:r>
              <a:rPr kumimoji="1" lang="ja-JP" altLang="en-US">
                <a:solidFill>
                  <a:schemeClr val="tx1"/>
                </a:solidFill>
              </a:rPr>
              <a:t>を大きくあけてうたいましょう</a:t>
            </a:r>
            <a:r>
              <a:rPr kumimoji="1" lang="ja-JP" altLang="en-US" dirty="0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出口	でぐち	</a:t>
            </a:r>
            <a:r>
              <a:rPr kumimoji="1" lang="en-US" altLang="ja-JP" dirty="0">
                <a:solidFill>
                  <a:schemeClr val="tx1"/>
                </a:solidFill>
              </a:rPr>
              <a:t>exit	</a:t>
            </a:r>
            <a:r>
              <a:rPr kumimoji="1" lang="ja-JP" altLang="en-US">
                <a:solidFill>
                  <a:schemeClr val="tx1"/>
                </a:solidFill>
              </a:rPr>
              <a:t>ここは</a:t>
            </a:r>
            <a:r>
              <a:rPr kumimoji="1" lang="ja-JP" altLang="en-US" b="1">
                <a:solidFill>
                  <a:schemeClr val="tx1"/>
                </a:solidFill>
              </a:rPr>
              <a:t>出口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b="1">
                <a:solidFill>
                  <a:schemeClr val="tx1"/>
                </a:solidFill>
              </a:rPr>
              <a:t>入口</a:t>
            </a:r>
            <a:r>
              <a:rPr kumimoji="1" lang="ja-JP" altLang="en-US">
                <a:solidFill>
                  <a:schemeClr val="tx1"/>
                </a:solidFill>
              </a:rPr>
              <a:t>はむこうです。／</a:t>
            </a:r>
            <a:r>
              <a:rPr kumimoji="1" lang="ja-JP" altLang="en-US" b="1">
                <a:solidFill>
                  <a:schemeClr val="tx1"/>
                </a:solidFill>
              </a:rPr>
              <a:t>出口</a:t>
            </a:r>
            <a:r>
              <a:rPr kumimoji="1" lang="ja-JP" altLang="en-US">
                <a:solidFill>
                  <a:schemeClr val="tx1"/>
                </a:solidFill>
              </a:rPr>
              <a:t>はどこですか。／ごみばこ</a:t>
            </a:r>
            <a:r>
              <a:rPr kumimoji="1" lang="ja-JP" altLang="en-US" dirty="0">
                <a:solidFill>
                  <a:schemeClr val="tx1"/>
                </a:solidFill>
              </a:rPr>
              <a:t>は</a:t>
            </a:r>
            <a:r>
              <a:rPr kumimoji="1" lang="ja-JP" altLang="en-US" b="1" dirty="0">
                <a:solidFill>
                  <a:schemeClr val="tx1"/>
                </a:solidFill>
              </a:rPr>
              <a:t>出口</a:t>
            </a:r>
            <a:r>
              <a:rPr kumimoji="1" lang="ja-JP" altLang="en-US" dirty="0">
                <a:solidFill>
                  <a:schemeClr val="tx1"/>
                </a:solidFill>
              </a:rPr>
              <a:t>のよこにあります。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入口	いりぐち	</a:t>
            </a:r>
            <a:r>
              <a:rPr kumimoji="1" lang="en-US" altLang="ja-JP" dirty="0">
                <a:solidFill>
                  <a:schemeClr val="tx1"/>
                </a:solidFill>
              </a:rPr>
              <a:t>entrance	</a:t>
            </a:r>
            <a:r>
              <a:rPr kumimoji="1" lang="ja-JP" altLang="en-US">
                <a:solidFill>
                  <a:schemeClr val="tx1"/>
                </a:solidFill>
              </a:rPr>
              <a:t>ここは</a:t>
            </a:r>
            <a:r>
              <a:rPr kumimoji="1" lang="ja-JP" altLang="en-US" b="1">
                <a:solidFill>
                  <a:schemeClr val="tx1"/>
                </a:solidFill>
              </a:rPr>
              <a:t>出口</a:t>
            </a:r>
            <a:r>
              <a:rPr kumimoji="1" lang="ja-JP" altLang="en-US">
                <a:solidFill>
                  <a:schemeClr val="tx1"/>
                </a:solidFill>
              </a:rPr>
              <a:t>です。</a:t>
            </a:r>
            <a:r>
              <a:rPr kumimoji="1" lang="ja-JP" altLang="en-US" b="1">
                <a:solidFill>
                  <a:schemeClr val="tx1"/>
                </a:solidFill>
              </a:rPr>
              <a:t>入口</a:t>
            </a:r>
            <a:r>
              <a:rPr kumimoji="1" lang="ja-JP" altLang="en-US">
                <a:solidFill>
                  <a:schemeClr val="tx1"/>
                </a:solidFill>
              </a:rPr>
              <a:t>はむこうです。／図書館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としょかん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入口</a:t>
            </a:r>
            <a:r>
              <a:rPr kumimoji="1" lang="ja-JP" altLang="en-US">
                <a:solidFill>
                  <a:schemeClr val="tx1"/>
                </a:solidFill>
              </a:rPr>
              <a:t>であいましょう。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EAAE-C9D7-6842-85B4-9D8E2313D1B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92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25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83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1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8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4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8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70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83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2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1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9E2E9EE-CF6E-47B3-94D6-083815CB7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71" y="324275"/>
            <a:ext cx="1010224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Segoe UI Symbol" panose="020B0502040204020203" pitchFamily="34" charset="0"/>
              </a:rPr>
              <a:t>mouth</a:t>
            </a:r>
            <a:endParaRPr kumimoji="1" lang="ja-JP" altLang="en-US" sz="2400" dirty="0">
              <a:latin typeface="Segoe UI Symbol" panose="020B0502040204020203" pitchFamily="34" charset="0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508054"/>
              </p:ext>
            </p:extLst>
          </p:nvPr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人口　	じんこう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population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くち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ぐち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口　　	くち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mouth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出口　	でぐち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exit	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入口　	いりぐち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entrance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D70923-859B-4536-8A03-6154C69A556A}"/>
              </a:ext>
            </a:extLst>
          </p:cNvPr>
          <p:cNvSpPr txBox="1"/>
          <p:nvPr/>
        </p:nvSpPr>
        <p:spPr>
          <a:xfrm>
            <a:off x="516255" y="3700486"/>
            <a:ext cx="11413490" cy="225632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>
                <a:latin typeface="+mn-ea"/>
              </a:rPr>
              <a:t>まち</a:t>
            </a:r>
            <a:r>
              <a:rPr kumimoji="1" lang="ja-JP" altLang="en-US" sz="2400" b="0" i="0">
                <a:latin typeface="+mn-ea"/>
              </a:rPr>
              <a:t>の</a:t>
            </a:r>
            <a:r>
              <a:rPr kumimoji="1" lang="ja-JP" altLang="en-US" sz="2400" b="1" i="0">
                <a:latin typeface="+mn-ea"/>
              </a:rPr>
              <a:t>人口</a:t>
            </a:r>
            <a:r>
              <a:rPr kumimoji="1" lang="ja-JP" altLang="en-US" sz="2400" b="0" i="0">
                <a:latin typeface="+mn-ea"/>
              </a:rPr>
              <a:t>はなん人ぐらいですか。</a:t>
            </a:r>
            <a:endParaRPr kumimoji="1" lang="en-US" altLang="ja-JP" sz="2400" b="0" i="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口</a:t>
            </a:r>
            <a:r>
              <a:rPr kumimoji="1" lang="ja-JP" altLang="en-US" sz="2400"/>
              <a:t>をあけてください</a:t>
            </a:r>
            <a:r>
              <a:rPr kumimoji="1" lang="ja-JP" altLang="en-US" sz="2400">
                <a:latin typeface="+mn-ea"/>
              </a:rPr>
              <a:t>。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1"/>
              <a:t>出口</a:t>
            </a:r>
            <a:r>
              <a:rPr kumimoji="1" lang="ja-JP" altLang="en-US" sz="2400"/>
              <a:t>はどこですか</a:t>
            </a:r>
            <a:r>
              <a:rPr kumimoji="1" lang="ja-JP" altLang="en-US" sz="2400">
                <a:latin typeface="+mn-ea"/>
              </a:rPr>
              <a:t>。</a:t>
            </a:r>
            <a:endParaRPr kumimoji="1" lang="en-US" altLang="ja-JP" sz="2400" b="0" dirty="0"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2400" b="0" i="0">
                <a:solidFill>
                  <a:schemeClr val="tx1"/>
                </a:solidFill>
                <a:latin typeface="+mn-ea"/>
              </a:rPr>
              <a:t>図書館</a:t>
            </a:r>
            <a:r>
              <a:rPr kumimoji="1" lang="en-US" altLang="ja-JP" sz="2400" b="0" i="0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2400" b="0" i="0">
                <a:solidFill>
                  <a:schemeClr val="tx1"/>
                </a:solidFill>
                <a:latin typeface="+mn-ea"/>
              </a:rPr>
              <a:t>としょかん</a:t>
            </a:r>
            <a:r>
              <a:rPr kumimoji="1" lang="en-US" altLang="ja-JP" sz="2400" b="0" i="0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ja-JP" altLang="en-US" sz="2400" b="0" i="0">
                <a:solidFill>
                  <a:schemeClr val="tx1"/>
                </a:solidFill>
                <a:latin typeface="+mn-ea"/>
              </a:rPr>
              <a:t>の</a:t>
            </a:r>
            <a:r>
              <a:rPr kumimoji="1" lang="ja-JP" altLang="en-US" sz="2400" b="1" i="0">
                <a:solidFill>
                  <a:schemeClr val="tx1"/>
                </a:solidFill>
                <a:latin typeface="+mn-ea"/>
              </a:rPr>
              <a:t>入口</a:t>
            </a:r>
            <a:r>
              <a:rPr kumimoji="1" lang="ja-JP" altLang="en-US" sz="2400" b="0" i="0">
                <a:solidFill>
                  <a:schemeClr val="tx1"/>
                </a:solidFill>
                <a:latin typeface="+mn-ea"/>
              </a:rPr>
              <a:t>であいましょう</a:t>
            </a:r>
            <a:r>
              <a:rPr kumimoji="1" lang="ja-JP" altLang="en-US" sz="2400" b="0" i="0" dirty="0">
                <a:solidFill>
                  <a:schemeClr val="tx1"/>
                </a:solidFill>
                <a:latin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087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3016</TotalTime>
  <Words>215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Miwa HAMADA</dc:creator>
  <cp:lastModifiedBy>濱田　美和</cp:lastModifiedBy>
  <cp:revision>98</cp:revision>
  <dcterms:created xsi:type="dcterms:W3CDTF">2021-08-24T02:27:18Z</dcterms:created>
  <dcterms:modified xsi:type="dcterms:W3CDTF">2022-09-13T23:38:54Z</dcterms:modified>
</cp:coreProperties>
</file>