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619"/>
  </p:normalViewPr>
  <p:slideViewPr>
    <p:cSldViewPr snapToGrid="0">
      <p:cViewPr varScale="1">
        <p:scale>
          <a:sx n="43" d="100"/>
          <a:sy n="43" d="100"/>
        </p:scale>
        <p:origin x="3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7C6B8-EF37-4B49-B412-C607F3BA20DE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5AA8D-CF27-374D-9B2A-242710A3EE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476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工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工場</a:t>
            </a:r>
            <a:r>
              <a:rPr kumimoji="1" lang="en-US" altLang="ja-JP" dirty="0"/>
              <a:t>	N4	〔</a:t>
            </a:r>
            <a:r>
              <a:rPr kumimoji="1" lang="ja-JP" altLang="en-US"/>
              <a:t>場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工学部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学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部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dirty="0"/>
              <a:t>※</a:t>
            </a:r>
            <a:r>
              <a:rPr kumimoji="1" lang="ja-JP" altLang="en-US"/>
              <a:t>「工学」は</a:t>
            </a:r>
            <a:r>
              <a:rPr kumimoji="1" lang="en-US" altLang="ja-JP" dirty="0"/>
              <a:t>N1</a:t>
            </a:r>
          </a:p>
          <a:p>
            <a:r>
              <a:rPr kumimoji="1" lang="ja-JP" altLang="en-US"/>
              <a:t>工事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工場</a:t>
            </a:r>
            <a:r>
              <a:rPr kumimoji="1" lang="ja-JP" altLang="en-US" sz="2400" dirty="0">
                <a:solidFill>
                  <a:schemeClr val="tx1"/>
                </a:solidFill>
              </a:rPr>
              <a:t>	こうじょう	</a:t>
            </a:r>
            <a:r>
              <a:rPr kumimoji="1" lang="en-US" altLang="ja-JP" sz="2400" dirty="0">
                <a:solidFill>
                  <a:schemeClr val="tx1"/>
                </a:solidFill>
              </a:rPr>
              <a:t>factory	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彼は食品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しょくひん</a:t>
            </a:r>
            <a:r>
              <a:rPr kumimoji="1" lang="en-US" altLang="ja-JP" sz="2400" dirty="0">
                <a:solidFill>
                  <a:schemeClr val="tx1"/>
                </a:solidFill>
              </a:rPr>
              <a:t>: food products)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工場</a:t>
            </a:r>
            <a:r>
              <a:rPr kumimoji="1" lang="ja-JP" altLang="en-US" sz="2400" dirty="0">
                <a:solidFill>
                  <a:schemeClr val="tx1"/>
                </a:solidFill>
              </a:rPr>
              <a:t>ではたらいて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います。／この</a:t>
            </a:r>
            <a:r>
              <a:rPr kumimoji="1" lang="ja-JP" altLang="en-US" sz="2400" b="1">
                <a:solidFill>
                  <a:schemeClr val="tx1"/>
                </a:solidFill>
              </a:rPr>
              <a:t>工場</a:t>
            </a:r>
            <a:r>
              <a:rPr kumimoji="1" lang="ja-JP" altLang="en-US" sz="2400">
                <a:solidFill>
                  <a:schemeClr val="tx1"/>
                </a:solidFill>
              </a:rPr>
              <a:t>では何を作っていますか。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工学部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こうがくぶ</a:t>
            </a:r>
            <a:r>
              <a:rPr kumimoji="1" lang="en-US" altLang="ja-JP" sz="2400" dirty="0">
                <a:solidFill>
                  <a:schemeClr val="tx1"/>
                </a:solidFill>
              </a:rPr>
              <a:t>	faculty of engineering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山本さんは</a:t>
            </a:r>
            <a:r>
              <a:rPr kumimoji="1" lang="ja-JP" altLang="en-US" sz="2400" b="1" i="0" dirty="0">
                <a:solidFill>
                  <a:schemeClr val="tx1"/>
                </a:solidFill>
              </a:rPr>
              <a:t>工学部</a:t>
            </a:r>
            <a:r>
              <a:rPr kumimoji="1" lang="ja-JP" altLang="en-US" sz="2400" dirty="0">
                <a:solidFill>
                  <a:schemeClr val="tx1"/>
                </a:solidFill>
              </a:rPr>
              <a:t>の学生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工学部</a:t>
            </a:r>
            <a:r>
              <a:rPr kumimoji="1" lang="ja-JP" altLang="en-US" sz="2400">
                <a:solidFill>
                  <a:schemeClr val="tx1"/>
                </a:solidFill>
              </a:rPr>
              <a:t>は学生が何人ぐらいいますか。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工事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こうじ</a:t>
            </a:r>
            <a:r>
              <a:rPr kumimoji="1" lang="en-US" altLang="ja-JP" sz="2400" dirty="0">
                <a:solidFill>
                  <a:schemeClr val="tx1"/>
                </a:solidFill>
              </a:rPr>
              <a:t>	construction		</a:t>
            </a:r>
            <a:r>
              <a:rPr kumimoji="1" lang="ja-JP" altLang="en-US" sz="2400" dirty="0">
                <a:solidFill>
                  <a:schemeClr val="tx1"/>
                </a:solidFill>
              </a:rPr>
              <a:t>家の近くで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工事</a:t>
            </a:r>
            <a:r>
              <a:rPr kumimoji="1" lang="ja-JP" altLang="en-US" sz="2400" dirty="0">
                <a:solidFill>
                  <a:schemeClr val="tx1"/>
                </a:solidFill>
              </a:rPr>
              <a:t>をしていて、毎日うるさい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工事</a:t>
            </a:r>
            <a:r>
              <a:rPr kumimoji="1" lang="ja-JP" altLang="en-US" sz="2400">
                <a:solidFill>
                  <a:schemeClr val="tx1"/>
                </a:solidFill>
              </a:rPr>
              <a:t>中で、入れません。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495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71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07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84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24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00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7601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56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23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365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82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29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61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彼は食品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しょくひん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food products)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工場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ではたらいています。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工学部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の学生です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家の近くで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工事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をしていて、毎日うるさいです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642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craft, construction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工場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こうじょう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factory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工学部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こうがくぶ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faculty of engineering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工事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こうじ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construction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90C1AC79-329D-477A-86BF-EC2E44787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3986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198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2022-09-14T07:36:24Z</dcterms:created>
  <dcterms:modified xsi:type="dcterms:W3CDTF">2022-09-14T07:37:29Z</dcterms:modified>
</cp:coreProperties>
</file>