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170"/>
  </p:normalViewPr>
  <p:slideViewPr>
    <p:cSldViewPr snapToGrid="0">
      <p:cViewPr varScale="1">
        <p:scale>
          <a:sx n="81" d="100"/>
          <a:sy n="81" d="100"/>
        </p:scale>
        <p:origin x="2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D692D-76C4-1448-97D1-5FBD37B68093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DEFC1-D6C3-594F-923A-511502D72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26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万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一万円</a:t>
            </a:r>
            <a:r>
              <a:rPr kumimoji="1" lang="en-US" altLang="ja-JP" dirty="0"/>
              <a:t>	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百万人</a:t>
            </a:r>
            <a:r>
              <a:rPr kumimoji="1" lang="en-US" altLang="ja-JP" dirty="0"/>
              <a:t>	N5	〔</a:t>
            </a:r>
            <a:r>
              <a:rPr kumimoji="1" lang="ja-JP" altLang="en-US"/>
              <a:t>百</a:t>
            </a:r>
            <a:r>
              <a:rPr kumimoji="1" lang="en-US" altLang="ja-JP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一万円	</a:t>
            </a:r>
            <a:r>
              <a:rPr kumimoji="1" lang="ja-JP" altLang="en-US">
                <a:solidFill>
                  <a:schemeClr val="tx1"/>
                </a:solidFill>
              </a:rPr>
              <a:t>いちまんえん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ten thousand yen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このくつは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一万円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です。／この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車は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百五十万円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です。／富山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とやま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から東京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とうきょう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まで新幹線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しんかんせん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一万三千円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ぐらいです。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百万人	ひゃくまんにん	</a:t>
            </a:r>
            <a:r>
              <a:rPr kumimoji="1" lang="en-US" altLang="ja-JP" dirty="0">
                <a:solidFill>
                  <a:schemeClr val="tx1"/>
                </a:solidFill>
              </a:rPr>
              <a:t>one million people	</a:t>
            </a:r>
            <a:r>
              <a:rPr lang="ja-JP" altLang="en-US" sz="1200"/>
              <a:t>このまちに</a:t>
            </a:r>
            <a:r>
              <a:rPr lang="ja-JP" altLang="en-US" sz="1200" b="1"/>
              <a:t>百万人</a:t>
            </a:r>
            <a:r>
              <a:rPr lang="ja-JP" altLang="en-US" sz="1200"/>
              <a:t>ぐらいすんでいます。／</a:t>
            </a:r>
            <a:r>
              <a:rPr kumimoji="1" lang="ja-JP" altLang="en-US">
                <a:solidFill>
                  <a:schemeClr val="tx1"/>
                </a:solidFill>
              </a:rPr>
              <a:t>富山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とやま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の人口は</a:t>
            </a:r>
            <a:r>
              <a:rPr kumimoji="1" lang="ja-JP" altLang="en-US" b="1">
                <a:solidFill>
                  <a:schemeClr val="tx1"/>
                </a:solidFill>
              </a:rPr>
              <a:t>百万人</a:t>
            </a:r>
            <a:r>
              <a:rPr kumimoji="1" lang="ja-JP" altLang="en-US">
                <a:solidFill>
                  <a:schemeClr val="tx1"/>
                </a:solidFill>
              </a:rPr>
              <a:t>ぐらいです。／東京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とうきょう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の人口は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千四百万人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ぐらい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42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24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06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049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41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82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42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6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24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86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34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81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71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361F630-46A3-4BAC-8C54-7FFBE4BFA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33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ten thousand, all, every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740095"/>
              </p:ext>
            </p:extLst>
          </p:nvPr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マン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一万円	いちまんえん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ten thousand yen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百万人	ひゃくまんにん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million people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7C9E58B-F9E8-48C9-939F-9F84B36B8B5B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くつ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一万円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富山</a:t>
            </a:r>
            <a:r>
              <a:rPr lang="en-US" altLang="ja-JP" sz="2400" dirty="0">
                <a:latin typeface="Segoe UI Historic" panose="020B0502040204020203" pitchFamily="34" charset="0"/>
              </a:rPr>
              <a:t>(</a:t>
            </a:r>
            <a:r>
              <a:rPr lang="ja-JP" altLang="en-US" sz="2400">
                <a:latin typeface="Segoe UI Historic" panose="020B0502040204020203" pitchFamily="34" charset="0"/>
              </a:rPr>
              <a:t>とやま</a:t>
            </a:r>
            <a:r>
              <a:rPr lang="en-US" altLang="ja-JP" sz="2400" dirty="0">
                <a:latin typeface="Segoe UI Historic" panose="020B0502040204020203" pitchFamily="34" charset="0"/>
              </a:rPr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から東京</a:t>
            </a:r>
            <a:r>
              <a:rPr lang="en-US" altLang="ja-JP" sz="2400" dirty="0">
                <a:latin typeface="Segoe UI Historic" panose="020B0502040204020203" pitchFamily="34" charset="0"/>
              </a:rPr>
              <a:t>(</a:t>
            </a:r>
            <a:r>
              <a:rPr lang="ja-JP" altLang="en-US" sz="2400">
                <a:latin typeface="Segoe UI Historic" panose="020B0502040204020203" pitchFamily="34" charset="0"/>
              </a:rPr>
              <a:t>とうきょう</a:t>
            </a:r>
            <a:r>
              <a:rPr lang="en-US" altLang="ja-JP" sz="2400" dirty="0">
                <a:latin typeface="Segoe UI Historic" panose="020B0502040204020203" pitchFamily="34" charset="0"/>
              </a:rPr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まで新幹線</a:t>
            </a:r>
            <a:r>
              <a:rPr lang="en-US" altLang="ja-JP" sz="2400" dirty="0">
                <a:latin typeface="Segoe UI Historic" panose="020B0502040204020203" pitchFamily="34" charset="0"/>
              </a:rPr>
              <a:t>(</a:t>
            </a:r>
            <a:r>
              <a:rPr lang="ja-JP" altLang="en-US" sz="2400">
                <a:latin typeface="Segoe UI Historic" panose="020B0502040204020203" pitchFamily="34" charset="0"/>
              </a:rPr>
              <a:t>しんかんせん</a:t>
            </a:r>
            <a:r>
              <a:rPr lang="en-US" altLang="ja-JP" sz="2400" dirty="0">
                <a:latin typeface="Segoe UI Historic" panose="020B0502040204020203" pitchFamily="34" charset="0"/>
              </a:rPr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で</a:t>
            </a:r>
            <a:r>
              <a:rPr lang="ja-JP" altLang="en-US" sz="2400" b="1">
                <a:latin typeface="Segoe UI Historic" panose="020B0502040204020203" pitchFamily="34" charset="0"/>
              </a:rPr>
              <a:t>一万三千円</a:t>
            </a:r>
            <a:r>
              <a:rPr lang="ja-JP" altLang="en-US" sz="2400">
                <a:latin typeface="Segoe UI Historic" panose="020B0502040204020203" pitchFamily="34" charset="0"/>
              </a:rPr>
              <a:t>ぐらいです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富山</a:t>
            </a:r>
            <a:r>
              <a:rPr lang="en-US" altLang="ja-JP" sz="2400" dirty="0"/>
              <a:t>(</a:t>
            </a:r>
            <a:r>
              <a:rPr lang="ja-JP" altLang="en-US" sz="2400"/>
              <a:t>とやま</a:t>
            </a:r>
            <a:r>
              <a:rPr lang="en-US" altLang="ja-JP" sz="2400" dirty="0"/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の人口は</a:t>
            </a:r>
            <a:r>
              <a:rPr lang="ja-JP" altLang="en-US" sz="2400" b="1"/>
              <a:t>百万人</a:t>
            </a:r>
            <a:r>
              <a:rPr lang="ja-JP" altLang="en-US" sz="2400"/>
              <a:t>ぐらいです。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1270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191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2022-08-12T08:42:42Z</dcterms:created>
  <dcterms:modified xsi:type="dcterms:W3CDTF">2022-09-16T09:41:23Z</dcterms:modified>
</cp:coreProperties>
</file>