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67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65918"/>
  </p:normalViewPr>
  <p:slideViewPr>
    <p:cSldViewPr snapToGrid="0">
      <p:cViewPr varScale="1">
        <p:scale>
          <a:sx n="82" d="100"/>
          <a:sy n="82" d="100"/>
        </p:scale>
        <p:origin x="224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2BDA6B-C0D3-8343-963C-76F84ED8FFD5}" type="datetimeFigureOut">
              <a:rPr kumimoji="1" lang="ja-JP" altLang="en-US" smtClean="0"/>
              <a:t>2022/8/15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811362-46CA-1F43-9776-D776885F49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3170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三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三月</a:t>
            </a:r>
            <a:r>
              <a:rPr kumimoji="1" lang="en-US" altLang="ja-JP" dirty="0"/>
              <a:t>	N5	〔</a:t>
            </a:r>
            <a:r>
              <a:rPr kumimoji="1" lang="ja-JP" altLang="en-US"/>
              <a:t>月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三年</a:t>
            </a:r>
            <a:r>
              <a:rPr kumimoji="1" lang="en-US" altLang="ja-JP" dirty="0"/>
              <a:t>	N5	〔</a:t>
            </a:r>
            <a:r>
              <a:rPr kumimoji="1" lang="ja-JP" altLang="en-US"/>
              <a:t>年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三人</a:t>
            </a:r>
            <a:r>
              <a:rPr kumimoji="1" lang="en-US" altLang="ja-JP" dirty="0"/>
              <a:t>	N5	〔</a:t>
            </a:r>
            <a:r>
              <a:rPr kumimoji="1" lang="ja-JP" altLang="en-US"/>
              <a:t>人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三つ</a:t>
            </a:r>
            <a:r>
              <a:rPr kumimoji="1" lang="en-US" altLang="ja-JP" dirty="0"/>
              <a:t>	N5</a:t>
            </a:r>
          </a:p>
          <a:p>
            <a:r>
              <a:rPr kumimoji="1" lang="ja-JP" altLang="en-US"/>
              <a:t>三日</a:t>
            </a:r>
            <a:r>
              <a:rPr kumimoji="1" lang="en-US" altLang="ja-JP" dirty="0"/>
              <a:t>	N5	〔</a:t>
            </a:r>
            <a:r>
              <a:rPr kumimoji="1" lang="ja-JP" altLang="en-US"/>
              <a:t>日</a:t>
            </a:r>
            <a:r>
              <a:rPr kumimoji="1" lang="en-US" altLang="ja-JP" dirty="0"/>
              <a:t>〕N5</a:t>
            </a:r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三月	さんがつ	</a:t>
            </a:r>
            <a:r>
              <a:rPr kumimoji="1" lang="en-US" altLang="ja-JP" dirty="0">
                <a:solidFill>
                  <a:schemeClr val="tx1"/>
                </a:solidFill>
              </a:rPr>
              <a:t>March		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三月三日</a:t>
            </a:r>
            <a:r>
              <a:rPr kumimoji="1" lang="ja-JP" altLang="en-US" sz="1200">
                <a:latin typeface="Segoe UI Historic" panose="020B0502040204020203" pitchFamily="34" charset="0"/>
              </a:rPr>
              <a:t>はひなまつり</a:t>
            </a:r>
            <a:r>
              <a:rPr kumimoji="1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(the </a:t>
            </a:r>
            <a:r>
              <a:rPr lang="en-US" altLang="ja-JP" sz="1200" dirty="0">
                <a:latin typeface="Segoe UI Symbol" panose="020B0502040204020203" pitchFamily="34" charset="0"/>
                <a:ea typeface="Segoe UI Symbol" panose="020B0502040204020203" pitchFamily="34" charset="0"/>
              </a:rPr>
              <a:t>Doll’s Festival</a:t>
            </a:r>
            <a:r>
              <a:rPr lang="en-US" altLang="ja-JP" sz="1200" dirty="0">
                <a:solidFill>
                  <a:prstClr val="black"/>
                </a:solidFill>
                <a:latin typeface="Segoe UI Historic" panose="020B0502040204020203" pitchFamily="34" charset="0"/>
                <a:ea typeface="游ゴシック"/>
              </a:rPr>
              <a:t>)</a:t>
            </a:r>
            <a:r>
              <a:rPr kumimoji="1" lang="ja-JP" altLang="en-US" sz="1200">
                <a:latin typeface="Segoe UI Historic" panose="020B0502040204020203" pitchFamily="34" charset="0"/>
              </a:rPr>
              <a:t>です。／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三月三日</a:t>
            </a:r>
            <a:r>
              <a:rPr kumimoji="1" lang="ja-JP" altLang="en-US" sz="1200">
                <a:latin typeface="Segoe UI Historic" panose="020B0502040204020203" pitchFamily="34" charset="0"/>
              </a:rPr>
              <a:t>に国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(</a:t>
            </a:r>
            <a:r>
              <a:rPr kumimoji="1" lang="ja-JP" altLang="en-US" sz="1200">
                <a:latin typeface="Segoe UI Historic" panose="020B0502040204020203" pitchFamily="34" charset="0"/>
              </a:rPr>
              <a:t>くに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)</a:t>
            </a:r>
            <a:r>
              <a:rPr kumimoji="1" lang="ja-JP" altLang="en-US" sz="1200">
                <a:latin typeface="Segoe UI Historic" panose="020B0502040204020203" pitchFamily="34" charset="0"/>
              </a:rPr>
              <a:t>へかえります。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三年	さんねん	</a:t>
            </a:r>
            <a:r>
              <a:rPr kumimoji="1" lang="en-US" altLang="ja-JP" dirty="0">
                <a:solidFill>
                  <a:schemeClr val="tx1"/>
                </a:solidFill>
              </a:rPr>
              <a:t>three years		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三年</a:t>
            </a:r>
            <a:r>
              <a:rPr kumimoji="1" lang="ja-JP" altLang="en-US" sz="1200">
                <a:latin typeface="Segoe UI Historic" panose="020B0502040204020203" pitchFamily="34" charset="0"/>
              </a:rPr>
              <a:t>まえに日本へきました。／日本語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(</a:t>
            </a:r>
            <a:r>
              <a:rPr kumimoji="1" lang="ja-JP" altLang="en-US" sz="1200">
                <a:latin typeface="Segoe UI Historic" panose="020B0502040204020203" pitchFamily="34" charset="0"/>
              </a:rPr>
              <a:t>ご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)</a:t>
            </a:r>
            <a:r>
              <a:rPr kumimoji="1" lang="ja-JP" altLang="en-US" sz="1200">
                <a:latin typeface="Segoe UI Historic" panose="020B0502040204020203" pitchFamily="34" charset="0"/>
              </a:rPr>
              <a:t>を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三年</a:t>
            </a:r>
            <a:r>
              <a:rPr kumimoji="1" lang="ja-JP" altLang="en-US" sz="1200">
                <a:latin typeface="Segoe UI Historic" panose="020B0502040204020203" pitchFamily="34" charset="0"/>
              </a:rPr>
              <a:t>べんきょうしました。</a:t>
            </a:r>
            <a:endParaRPr kumimoji="1" lang="en-US" altLang="ja-JP" sz="1200" dirty="0">
              <a:latin typeface="Segoe UI Historic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>
                <a:solidFill>
                  <a:schemeClr val="tx1"/>
                </a:solidFill>
                <a:latin typeface="Segoe UI Historic" panose="020B0502040204020203" pitchFamily="34" charset="0"/>
              </a:rPr>
              <a:t>三人</a:t>
            </a:r>
            <a:r>
              <a:rPr kumimoji="1" lang="en-US" altLang="ja-JP" sz="1200" dirty="0">
                <a:solidFill>
                  <a:schemeClr val="tx1"/>
                </a:solidFill>
                <a:latin typeface="Segoe UI Historic" panose="020B0502040204020203" pitchFamily="34" charset="0"/>
              </a:rPr>
              <a:t>	</a:t>
            </a:r>
            <a:r>
              <a:rPr kumimoji="1" lang="ja-JP" altLang="en-US" sz="1200">
                <a:solidFill>
                  <a:schemeClr val="tx1"/>
                </a:solidFill>
                <a:latin typeface="Segoe UI Historic" panose="020B0502040204020203" pitchFamily="34" charset="0"/>
              </a:rPr>
              <a:t>さんにん</a:t>
            </a:r>
            <a:r>
              <a:rPr kumimoji="1" lang="en-US" altLang="ja-JP" sz="1200" dirty="0">
                <a:solidFill>
                  <a:schemeClr val="tx1"/>
                </a:solidFill>
                <a:latin typeface="Segoe UI Historic" panose="020B0502040204020203" pitchFamily="34" charset="0"/>
              </a:rPr>
              <a:t>	three people		</a:t>
            </a:r>
            <a:r>
              <a:rPr lang="ja-JP" altLang="en-US" sz="1200">
                <a:solidFill>
                  <a:prstClr val="black"/>
                </a:solidFill>
                <a:latin typeface="Segoe UI Historic" panose="020B0502040204020203" pitchFamily="34" charset="0"/>
                <a:ea typeface="游ゴシック"/>
              </a:rPr>
              <a:t>かぞくは</a:t>
            </a:r>
            <a:r>
              <a:rPr kumimoji="1" lang="ja-JP" altLang="en-US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三人</a:t>
            </a:r>
            <a:r>
              <a:rPr kumimoji="1" lang="ja-JP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です。</a:t>
            </a:r>
            <a:r>
              <a:rPr kumimoji="1" lang="ja-JP" altLang="en-US" sz="1200">
                <a:latin typeface="Segoe UI Historic" panose="020B0502040204020203" pitchFamily="34" charset="0"/>
              </a:rPr>
              <a:t>／子どもが</a:t>
            </a:r>
            <a:r>
              <a:rPr kumimoji="1" lang="ja-JP" altLang="en-US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三人</a:t>
            </a:r>
            <a:r>
              <a:rPr kumimoji="1" lang="ja-JP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います。</a:t>
            </a:r>
            <a:endParaRPr kumimoji="1" lang="en-US" altLang="ja-JP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三つ	みっつ</a:t>
            </a:r>
            <a:r>
              <a:rPr kumimoji="1" lang="ja-JP" altLang="en-US">
                <a:solidFill>
                  <a:schemeClr val="tx1"/>
                </a:solidFill>
              </a:rPr>
              <a:t>	</a:t>
            </a:r>
            <a:r>
              <a:rPr kumimoji="1" lang="en-US" altLang="ja-JP" dirty="0">
                <a:solidFill>
                  <a:schemeClr val="tx1"/>
                </a:solidFill>
              </a:rPr>
              <a:t>three (things)	</a:t>
            </a:r>
            <a:r>
              <a:rPr kumimoji="1" lang="ja-JP" altLang="en-US" sz="1200">
                <a:latin typeface="Segoe UI Historic" panose="020B0502040204020203" pitchFamily="34" charset="0"/>
              </a:rPr>
              <a:t>りんご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を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三つ</a:t>
            </a:r>
            <a:r>
              <a:rPr kumimoji="1" lang="ja-JP" altLang="en-US" sz="1200">
                <a:latin typeface="Segoe UI Historic" panose="020B0502040204020203" pitchFamily="34" charset="0"/>
              </a:rPr>
              <a:t>もらいました。／一つ３００円、</a:t>
            </a:r>
            <a:r>
              <a:rPr kumimoji="1" lang="ja-JP" altLang="en-US" sz="1200" b="0">
                <a:latin typeface="Segoe UI Historic" panose="020B0502040204020203" pitchFamily="34" charset="0"/>
              </a:rPr>
              <a:t>二つ</a:t>
            </a:r>
            <a:r>
              <a:rPr kumimoji="1" lang="ja-JP" altLang="en-US" sz="1200">
                <a:latin typeface="Segoe UI Historic" panose="020B0502040204020203" pitchFamily="34" charset="0"/>
              </a:rPr>
              <a:t>で５００円、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三つ</a:t>
            </a:r>
            <a:r>
              <a:rPr kumimoji="1" lang="ja-JP" altLang="en-US" sz="1200">
                <a:latin typeface="Segoe UI Historic" panose="020B0502040204020203" pitchFamily="34" charset="0"/>
              </a:rPr>
              <a:t>で６００円です。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三日	みっか	</a:t>
            </a:r>
            <a:r>
              <a:rPr kumimoji="1" lang="en-US" altLang="ja-JP" dirty="0">
                <a:solidFill>
                  <a:schemeClr val="tx1"/>
                </a:solidFill>
              </a:rPr>
              <a:t>the 3</a:t>
            </a:r>
            <a:r>
              <a:rPr kumimoji="1" lang="en-US" altLang="ja-JP" baseline="30000" dirty="0">
                <a:solidFill>
                  <a:schemeClr val="tx1"/>
                </a:solidFill>
              </a:rPr>
              <a:t>rd</a:t>
            </a:r>
            <a:r>
              <a:rPr kumimoji="1" lang="en-US" altLang="ja-JP" dirty="0">
                <a:solidFill>
                  <a:schemeClr val="tx1"/>
                </a:solidFill>
              </a:rPr>
              <a:t> day, three days	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三月三日</a:t>
            </a:r>
            <a:r>
              <a:rPr kumimoji="1" lang="ja-JP" altLang="en-US" sz="1200">
                <a:latin typeface="Segoe UI Historic" panose="020B0502040204020203" pitchFamily="34" charset="0"/>
              </a:rPr>
              <a:t>はひなまつり</a:t>
            </a:r>
            <a:r>
              <a:rPr kumimoji="1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(the </a:t>
            </a:r>
            <a:r>
              <a:rPr lang="en-US" altLang="ja-JP" sz="1200" dirty="0">
                <a:latin typeface="Segoe UI Symbol" panose="020B0502040204020203" pitchFamily="34" charset="0"/>
                <a:ea typeface="Segoe UI Symbol" panose="020B0502040204020203" pitchFamily="34" charset="0"/>
              </a:rPr>
              <a:t>Doll’s festival</a:t>
            </a:r>
            <a:r>
              <a:rPr lang="en-US" altLang="ja-JP" sz="1200" dirty="0">
                <a:solidFill>
                  <a:prstClr val="black"/>
                </a:solidFill>
                <a:latin typeface="Segoe UI Historic" panose="020B0502040204020203" pitchFamily="34" charset="0"/>
                <a:ea typeface="游ゴシック"/>
              </a:rPr>
              <a:t>)</a:t>
            </a:r>
            <a:r>
              <a:rPr kumimoji="1" lang="ja-JP" altLang="en-US" sz="1200">
                <a:latin typeface="Segoe UI Historic" panose="020B0502040204020203" pitchFamily="34" charset="0"/>
              </a:rPr>
              <a:t>です。／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三月三日</a:t>
            </a:r>
            <a:r>
              <a:rPr kumimoji="1" lang="ja-JP" altLang="en-US" sz="1200">
                <a:latin typeface="Segoe UI Historic" panose="020B0502040204020203" pitchFamily="34" charset="0"/>
              </a:rPr>
              <a:t>に国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(</a:t>
            </a:r>
            <a:r>
              <a:rPr kumimoji="1" lang="ja-JP" altLang="en-US" sz="1200">
                <a:latin typeface="Segoe UI Historic" panose="020B0502040204020203" pitchFamily="34" charset="0"/>
              </a:rPr>
              <a:t>くに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)</a:t>
            </a:r>
            <a:r>
              <a:rPr kumimoji="1" lang="ja-JP" altLang="en-US" sz="1200">
                <a:latin typeface="Segoe UI Historic" panose="020B0502040204020203" pitchFamily="34" charset="0"/>
              </a:rPr>
              <a:t>へかえります。／なん日かかりますか。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…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三日</a:t>
            </a:r>
            <a:r>
              <a:rPr kumimoji="1" lang="ja-JP" altLang="en-US" sz="1200">
                <a:latin typeface="Segoe UI Historic" panose="020B0502040204020203" pitchFamily="34" charset="0"/>
              </a:rPr>
              <a:t>かかります。</a:t>
            </a:r>
            <a:endParaRPr kumimoji="1" lang="ja-JP" altLang="en-US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38682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40782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41003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67674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8259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74919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86120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538143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2223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29115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593974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56801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2022/8/15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75292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11F517FD-AC85-46DB-81B3-B4DCDCAF40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15973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8875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three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0815698"/>
              </p:ext>
            </p:extLst>
          </p:nvPr>
        </p:nvGraphicFramePr>
        <p:xfrm>
          <a:off x="634999" y="1539007"/>
          <a:ext cx="11176001" cy="20116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サン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三月　	さんがつ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March	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三年　	さんねん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three years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solidFill>
                            <a:schemeClr val="tx1"/>
                          </a:solidFill>
                          <a:latin typeface="Segoe UI Historic" panose="020B0502040204020203" pitchFamily="34" charset="0"/>
                        </a:rPr>
                        <a:t>三人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  <a:latin typeface="Segoe UI Historic" panose="020B0502040204020203" pitchFamily="34" charset="0"/>
                        </a:rPr>
                        <a:t>		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  <a:latin typeface="Segoe UI Historic" panose="020B0502040204020203" pitchFamily="34" charset="0"/>
                        </a:rPr>
                        <a:t>さんにん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  <a:latin typeface="Segoe UI Historic" panose="020B0502040204020203" pitchFamily="34" charset="0"/>
                        </a:rPr>
                        <a:t>	three people	</a:t>
                      </a:r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みっｰつ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三つ　	みっつ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>
                          <a:solidFill>
                            <a:schemeClr val="tx1"/>
                          </a:solidFill>
                        </a:rPr>
                        <a:t>three (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things)	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三日　	みっか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the 3</a:t>
                      </a:r>
                      <a:r>
                        <a:rPr kumimoji="1" lang="en-US" altLang="ja-JP" sz="2400" baseline="30000" dirty="0">
                          <a:solidFill>
                            <a:schemeClr val="tx1"/>
                          </a:solidFill>
                        </a:rPr>
                        <a:t>rd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 day, three days</a:t>
                      </a: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7740E3E-884C-4E69-A192-CE9B569CD406}"/>
              </a:ext>
            </a:extLst>
          </p:cNvPr>
          <p:cNvSpPr txBox="1"/>
          <p:nvPr/>
        </p:nvSpPr>
        <p:spPr>
          <a:xfrm>
            <a:off x="516255" y="3672680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lvl="0" indent="-45720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三月三日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はひなまつり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(the </a:t>
            </a:r>
            <a:r>
              <a:rPr lang="en-US" altLang="ja-JP" sz="2400" dirty="0"/>
              <a:t>Doll’s Festival</a:t>
            </a:r>
            <a:r>
              <a:rPr lang="en-US" altLang="ja-JP" sz="2400" dirty="0">
                <a:solidFill>
                  <a:prstClr val="black"/>
                </a:solidFill>
                <a:latin typeface="Segoe UI Historic" panose="020B0502040204020203" pitchFamily="34" charset="0"/>
                <a:ea typeface="游ゴシック"/>
              </a:rPr>
              <a:t>)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です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lvl="0" indent="-45720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ja-JP" altLang="en-US" sz="2400" b="1">
                <a:latin typeface="Segoe UI Historic" panose="020B0502040204020203" pitchFamily="34" charset="0"/>
              </a:rPr>
              <a:t>三年</a:t>
            </a:r>
            <a:r>
              <a:rPr lang="ja-JP" altLang="en-US" sz="2400">
                <a:latin typeface="Segoe UI Historic" panose="020B0502040204020203" pitchFamily="34" charset="0"/>
              </a:rPr>
              <a:t>まえに日本へきました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indent="-45720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ja-JP" altLang="en-US" sz="2400">
                <a:solidFill>
                  <a:prstClr val="black"/>
                </a:solidFill>
                <a:latin typeface="Segoe UI Historic" panose="020B0502040204020203" pitchFamily="34" charset="0"/>
              </a:rPr>
              <a:t>かぞくは</a:t>
            </a:r>
            <a:r>
              <a:rPr lang="ja-JP" altLang="en-US" sz="2400" b="1">
                <a:solidFill>
                  <a:prstClr val="black"/>
                </a:solidFill>
                <a:latin typeface="Segoe UI Historic" panose="020B0502040204020203" pitchFamily="34" charset="0"/>
              </a:rPr>
              <a:t>三人</a:t>
            </a:r>
            <a:r>
              <a:rPr lang="ja-JP" altLang="en-US" sz="2400">
                <a:solidFill>
                  <a:prstClr val="black"/>
                </a:solidFill>
                <a:latin typeface="Segoe UI Historic" panose="020B0502040204020203" pitchFamily="34" charset="0"/>
              </a:rPr>
              <a:t>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りんごを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三つ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もらいました。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672996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270</Words>
  <Application>Microsoft Macintosh PowerPoint</Application>
  <PresentationFormat>ワイド画面</PresentationFormat>
  <Paragraphs>29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7</cp:revision>
  <dcterms:created xsi:type="dcterms:W3CDTF">2022-08-12T08:19:52Z</dcterms:created>
  <dcterms:modified xsi:type="dcterms:W3CDTF">2022-08-15T06:34:04Z</dcterms:modified>
</cp:coreProperties>
</file>