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6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 autoAdjust="0"/>
    <p:restoredTop sz="65034" autoAdjust="0"/>
  </p:normalViewPr>
  <p:slideViewPr>
    <p:cSldViewPr snapToGrid="0" snapToObjects="1">
      <p:cViewPr varScale="1">
        <p:scale>
          <a:sx n="81" d="100"/>
          <a:sy n="81" d="100"/>
        </p:scale>
        <p:origin x="1288" y="17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>
      <p:cViewPr varScale="1">
        <p:scale>
          <a:sx n="125" d="100"/>
          <a:sy n="125" d="100"/>
        </p:scale>
        <p:origin x="3704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8388FA04-E121-4BC7-BBAC-B1C43E47050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96BAEC6-1758-497C-B978-0CC8D07BE59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3EBD4E-3E69-468B-A3CE-F9AC23C6D598}" type="datetimeFigureOut">
              <a:rPr kumimoji="1" lang="ja-JP" altLang="en-US" smtClean="0"/>
              <a:t>2022/8/10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0E74673-F0EB-4CE2-AF56-49EBAC561EE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CA2C3798-76CD-4980-A6CD-8BE15E4673C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266713-4633-4B07-BD79-197C6B8665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54741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90B337-975C-7C42-8199-889CF81EACA1}" type="datetimeFigureOut">
              <a:rPr kumimoji="1" lang="ja-JP" altLang="en-US" smtClean="0"/>
              <a:t>2022/8/10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E0EAAE-C9D7-6842-85B4-9D8E2313D1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5877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山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富士山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富</a:t>
            </a:r>
            <a:r>
              <a:rPr kumimoji="1" lang="en-US" altLang="ja-JP" dirty="0"/>
              <a:t>〕N2N3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士</a:t>
            </a:r>
            <a:r>
              <a:rPr kumimoji="1" lang="en-US" altLang="ja-JP" dirty="0"/>
              <a:t>〕N1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火山</a:t>
            </a:r>
            <a:r>
              <a:rPr kumimoji="1" lang="en-US" altLang="ja-JP" dirty="0"/>
              <a:t>	N2N3	〔</a:t>
            </a:r>
            <a:r>
              <a:rPr kumimoji="1" lang="ja-JP" altLang="en-US"/>
              <a:t>火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山</a:t>
            </a:r>
            <a:r>
              <a:rPr kumimoji="1" lang="en-US" altLang="ja-JP" dirty="0"/>
              <a:t>	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富士山	ふじさん	</a:t>
            </a:r>
            <a:r>
              <a:rPr kumimoji="1" lang="en-US" altLang="ja-JP" dirty="0">
                <a:solidFill>
                  <a:schemeClr val="tx1"/>
                </a:solidFill>
              </a:rPr>
              <a:t>Mt. Fuji	</a:t>
            </a:r>
            <a:r>
              <a:rPr kumimoji="1" lang="ja-JP" altLang="en-US">
                <a:solidFill>
                  <a:schemeClr val="tx1"/>
                </a:solidFill>
              </a:rPr>
              <a:t>日本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にほん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でいちばん高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たか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い</a:t>
            </a:r>
            <a:r>
              <a:rPr kumimoji="1" lang="ja-JP" altLang="en-US" b="1">
                <a:solidFill>
                  <a:schemeClr val="tx1"/>
                </a:solidFill>
              </a:rPr>
              <a:t>山</a:t>
            </a:r>
            <a:r>
              <a:rPr kumimoji="1" lang="ja-JP" altLang="en-US">
                <a:solidFill>
                  <a:schemeClr val="tx1"/>
                </a:solidFill>
              </a:rPr>
              <a:t>は</a:t>
            </a:r>
            <a:r>
              <a:rPr kumimoji="1" lang="ja-JP" altLang="en-US" b="1">
                <a:solidFill>
                  <a:schemeClr val="tx1"/>
                </a:solidFill>
              </a:rPr>
              <a:t>富士山</a:t>
            </a:r>
            <a:r>
              <a:rPr kumimoji="1" lang="ja-JP" altLang="en-US">
                <a:solidFill>
                  <a:schemeClr val="tx1"/>
                </a:solidFill>
              </a:rPr>
              <a:t>です。／</a:t>
            </a:r>
            <a:r>
              <a:rPr kumimoji="1" lang="ja-JP" altLang="en-US" b="1">
                <a:solidFill>
                  <a:schemeClr val="tx1"/>
                </a:solidFill>
              </a:rPr>
              <a:t>富士山</a:t>
            </a:r>
            <a:r>
              <a:rPr kumimoji="1" lang="ja-JP" altLang="en-US">
                <a:solidFill>
                  <a:schemeClr val="tx1"/>
                </a:solidFill>
              </a:rPr>
              <a:t>は</a:t>
            </a:r>
            <a:r>
              <a:rPr kumimoji="1" lang="en-US" altLang="ja-JP" dirty="0">
                <a:solidFill>
                  <a:schemeClr val="tx1"/>
                </a:solidFill>
              </a:rPr>
              <a:t>3776</a:t>
            </a:r>
            <a:r>
              <a:rPr kumimoji="1" lang="ja-JP" altLang="en-US">
                <a:solidFill>
                  <a:schemeClr val="tx1"/>
                </a:solidFill>
              </a:rPr>
              <a:t>メートルです。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火山	かざん	</a:t>
            </a:r>
            <a:r>
              <a:rPr kumimoji="1" lang="en-US" altLang="ja-JP" dirty="0">
                <a:solidFill>
                  <a:schemeClr val="tx1"/>
                </a:solidFill>
              </a:rPr>
              <a:t>volcano	</a:t>
            </a:r>
            <a:r>
              <a:rPr kumimoji="1" lang="ja-JP" altLang="en-US">
                <a:solidFill>
                  <a:schemeClr val="tx1"/>
                </a:solidFill>
              </a:rPr>
              <a:t>日本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にほん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には</a:t>
            </a:r>
            <a:r>
              <a:rPr kumimoji="1" lang="ja-JP" altLang="en-US" b="1">
                <a:solidFill>
                  <a:schemeClr val="tx1"/>
                </a:solidFill>
              </a:rPr>
              <a:t>火山</a:t>
            </a:r>
            <a:r>
              <a:rPr kumimoji="1" lang="ja-JP" altLang="en-US">
                <a:solidFill>
                  <a:schemeClr val="tx1"/>
                </a:solidFill>
              </a:rPr>
              <a:t>がたくさんあります。／リンさんは</a:t>
            </a:r>
            <a:r>
              <a:rPr kumimoji="1" lang="ja-JP" altLang="en-US" b="1">
                <a:solidFill>
                  <a:schemeClr val="tx1"/>
                </a:solidFill>
              </a:rPr>
              <a:t>火山</a:t>
            </a:r>
            <a:r>
              <a:rPr kumimoji="1" lang="ja-JP" altLang="en-US">
                <a:solidFill>
                  <a:schemeClr val="tx1"/>
                </a:solidFill>
              </a:rPr>
              <a:t>の研究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けんきゅう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をしています。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山	やま	</a:t>
            </a:r>
            <a:r>
              <a:rPr kumimoji="1" lang="en-US" altLang="ja-JP" dirty="0">
                <a:solidFill>
                  <a:schemeClr val="tx1"/>
                </a:solidFill>
              </a:rPr>
              <a:t>mountain	</a:t>
            </a:r>
            <a:r>
              <a:rPr kumimoji="1" lang="ja-JP" altLang="en-US">
                <a:solidFill>
                  <a:schemeClr val="tx1"/>
                </a:solidFill>
              </a:rPr>
              <a:t>しゅみは</a:t>
            </a:r>
            <a:r>
              <a:rPr kumimoji="1" lang="ja-JP" altLang="en-US" b="1">
                <a:solidFill>
                  <a:schemeClr val="tx1"/>
                </a:solidFill>
              </a:rPr>
              <a:t>山</a:t>
            </a:r>
            <a:r>
              <a:rPr kumimoji="1" lang="ja-JP" altLang="en-US">
                <a:solidFill>
                  <a:schemeClr val="tx1"/>
                </a:solidFill>
              </a:rPr>
              <a:t>に登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のぽ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ることです。／わたしは</a:t>
            </a:r>
            <a:r>
              <a:rPr kumimoji="1" lang="ja-JP" altLang="en-US" b="1">
                <a:solidFill>
                  <a:schemeClr val="tx1"/>
                </a:solidFill>
              </a:rPr>
              <a:t>山</a:t>
            </a:r>
            <a:r>
              <a:rPr kumimoji="1" lang="ja-JP" altLang="en-US">
                <a:solidFill>
                  <a:schemeClr val="tx1"/>
                </a:solidFill>
              </a:rPr>
              <a:t>がすきです。／よく</a:t>
            </a:r>
            <a:r>
              <a:rPr kumimoji="1" lang="ja-JP" altLang="en-US" b="1">
                <a:solidFill>
                  <a:schemeClr val="tx1"/>
                </a:solidFill>
              </a:rPr>
              <a:t>山</a:t>
            </a:r>
            <a:r>
              <a:rPr kumimoji="1" lang="ja-JP" altLang="en-US">
                <a:solidFill>
                  <a:schemeClr val="tx1"/>
                </a:solidFill>
              </a:rPr>
              <a:t>へいきます。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E0EAAE-C9D7-6842-85B4-9D8E2313D1BF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1623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0258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2831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8613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2882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6715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9344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68286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8707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3837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5288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931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2022/8/10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5117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BED12AB8-004B-47E1-B7B0-ABA9CB02D9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297140"/>
            <a:ext cx="998929" cy="1010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20258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kumimoji="1" lang="ja-JP" altLang="en-US" sz="2400" b="1"/>
              <a:t>富士山</a:t>
            </a:r>
            <a:r>
              <a:rPr kumimoji="1" lang="ja-JP" altLang="en-US" sz="2400"/>
              <a:t>は</a:t>
            </a:r>
            <a:r>
              <a:rPr kumimoji="1" lang="en-US" altLang="ja-JP" sz="2400" dirty="0"/>
              <a:t>3776</a:t>
            </a:r>
            <a:r>
              <a:rPr kumimoji="1" lang="ja-JP" altLang="en-US" sz="2400"/>
              <a:t>メートルです</a:t>
            </a:r>
            <a:r>
              <a:rPr kumimoji="1" lang="ja-JP" altLang="en-US" sz="2400">
                <a:latin typeface="Segoe UI Historic" panose="020B0502040204020203" pitchFamily="34" charset="0"/>
              </a:rPr>
              <a:t>。</a:t>
            </a:r>
            <a:endParaRPr kumimoji="1" lang="en-US" altLang="ja-JP" sz="2400" dirty="0">
              <a:latin typeface="Segoe UI Historic" panose="020B0502040204020203" pitchFamily="34" charset="0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kumimoji="1" lang="ja-JP" altLang="en-US" sz="2400">
                <a:latin typeface="Segoe UI Historic" panose="020B0502040204020203" pitchFamily="34" charset="0"/>
              </a:rPr>
              <a:t>日本</a:t>
            </a:r>
            <a:r>
              <a:rPr kumimoji="1" lang="en-US" altLang="ja-JP" sz="24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2400">
                <a:latin typeface="Segoe UI Historic" panose="020B0502040204020203" pitchFamily="34" charset="0"/>
              </a:rPr>
              <a:t>にほん</a:t>
            </a:r>
            <a:r>
              <a:rPr kumimoji="1" lang="en-US" altLang="ja-JP" sz="24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2400">
                <a:latin typeface="Segoe UI Historic" panose="020B0502040204020203" pitchFamily="34" charset="0"/>
              </a:rPr>
              <a:t>には</a:t>
            </a:r>
            <a:r>
              <a:rPr kumimoji="1" lang="ja-JP" altLang="en-US" sz="2400" b="1" dirty="0">
                <a:latin typeface="Segoe UI Historic" panose="020B0502040204020203" pitchFamily="34" charset="0"/>
              </a:rPr>
              <a:t>火山</a:t>
            </a:r>
            <a:r>
              <a:rPr kumimoji="1" lang="ja-JP" altLang="en-US" sz="2400" dirty="0">
                <a:latin typeface="Segoe UI Historic" panose="020B0502040204020203" pitchFamily="34" charset="0"/>
              </a:rPr>
              <a:t>がたくさんあります。</a:t>
            </a:r>
            <a:endParaRPr kumimoji="1" lang="en-US" altLang="ja-JP" sz="2400" dirty="0">
              <a:latin typeface="Segoe UI Historic" panose="020B0502040204020203" pitchFamily="34" charset="0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kumimoji="1" lang="ja-JP" altLang="en-US" sz="2400"/>
              <a:t>わたしは</a:t>
            </a:r>
            <a:r>
              <a:rPr kumimoji="1" lang="ja-JP" altLang="en-US" sz="2400" b="1"/>
              <a:t>山</a:t>
            </a:r>
            <a:r>
              <a:rPr kumimoji="1" lang="ja-JP" altLang="en-US" sz="2400"/>
              <a:t>がすきです</a:t>
            </a:r>
            <a:r>
              <a:rPr kumimoji="1" lang="ja-JP" altLang="en-US" sz="2400">
                <a:latin typeface="Segoe UI Historic" panose="020B0502040204020203" pitchFamily="34" charset="0"/>
              </a:rPr>
              <a:t>。</a:t>
            </a:r>
            <a:endParaRPr kumimoji="1" lang="en-US" altLang="ja-JP" sz="2400" dirty="0">
              <a:latin typeface="Segoe UI Historic" panose="020B0502040204020203" pitchFamily="34" charset="0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4911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mountain</a:t>
            </a:r>
            <a:endParaRPr kumimoji="1" lang="ja-JP" altLang="en-US" sz="2400" dirty="0">
              <a:latin typeface="Segoe UI Symbol" panose="020B0502040204020203" pitchFamily="34" charset="0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9344649"/>
              </p:ext>
            </p:extLst>
          </p:nvPr>
        </p:nvGraphicFramePr>
        <p:xfrm>
          <a:off x="634999" y="1539007"/>
          <a:ext cx="11176001" cy="12801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サン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ザン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富士山	ふじさん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Mt. Fuji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火山　	かざん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volcano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やま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山　　	やま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mountain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29241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3150</TotalTime>
  <Words>183</Words>
  <Application>Microsoft Macintosh PowerPoint</Application>
  <PresentationFormat>ワイド画面</PresentationFormat>
  <Paragraphs>23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Segoe UI Historic</vt:lpstr>
      <vt:lpstr>Segoe UI Symbol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Miwa HAMADA</dc:creator>
  <cp:lastModifiedBy>濱田　美和</cp:lastModifiedBy>
  <cp:revision>103</cp:revision>
  <dcterms:created xsi:type="dcterms:W3CDTF">2021-08-24T02:27:18Z</dcterms:created>
  <dcterms:modified xsi:type="dcterms:W3CDTF">2022-08-10T09:10:25Z</dcterms:modified>
</cp:coreProperties>
</file>