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0748"/>
  </p:normalViewPr>
  <p:slideViewPr>
    <p:cSldViewPr snapToGrid="0">
      <p:cViewPr varScale="1">
        <p:scale>
          <a:sx n="88" d="100"/>
          <a:sy n="88" d="100"/>
        </p:scale>
        <p:origin x="20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33315-FACF-9346-B176-0565610E4DFA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82A47-05B5-9043-8EF9-C4754C7FC4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020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千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r>
              <a:rPr kumimoji="1" lang="ja-JP" altLang="en-US"/>
              <a:t>千円</a:t>
            </a:r>
            <a:r>
              <a:rPr kumimoji="1" lang="en-US" altLang="ja-JP" dirty="0"/>
              <a:t>	N5	〔</a:t>
            </a:r>
            <a:r>
              <a:rPr kumimoji="1" lang="ja-JP" altLang="en-US"/>
              <a:t>円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三千</a:t>
            </a:r>
            <a:r>
              <a:rPr kumimoji="1" lang="en-US" altLang="ja-JP" dirty="0"/>
              <a:t>	N5	〔</a:t>
            </a:r>
            <a:r>
              <a:rPr kumimoji="1" lang="ja-JP" altLang="en-US"/>
              <a:t>三</a:t>
            </a:r>
            <a:r>
              <a:rPr kumimoji="1" lang="en-US" altLang="ja-JP" dirty="0"/>
              <a:t>〕N5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千葉</a:t>
            </a:r>
            <a:r>
              <a:rPr kumimoji="1" lang="en-US" altLang="ja-JP" dirty="0"/>
              <a:t>	</a:t>
            </a:r>
            <a:r>
              <a:rPr kumimoji="1" lang="ja-JP" altLang="en-US"/>
              <a:t>級外</a:t>
            </a:r>
            <a:r>
              <a:rPr kumimoji="1" lang="en-US" altLang="ja-JP" dirty="0"/>
              <a:t>	〔</a:t>
            </a:r>
            <a:r>
              <a:rPr kumimoji="1" lang="ja-JP" altLang="en-US"/>
              <a:t>葉</a:t>
            </a:r>
            <a:r>
              <a:rPr kumimoji="1" lang="en-US" altLang="ja-JP" dirty="0"/>
              <a:t>〕N2N3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千円	せんえん	</a:t>
            </a:r>
            <a:r>
              <a:rPr kumimoji="1" lang="en-US" altLang="ja-JP" dirty="0">
                <a:solidFill>
                  <a:schemeClr val="tx1"/>
                </a:solidFill>
              </a:rPr>
              <a:t>one thousand yen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すみません、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千円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かして</a:t>
            </a:r>
            <a:r>
              <a:rPr kumimoji="1" lang="ja-JP" altLang="en-US" sz="1200">
                <a:latin typeface="Segoe UI Historic" panose="020B0502040204020203" pitchFamily="34" charset="0"/>
              </a:rPr>
              <a:t>ください。／ひる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ごはんは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千五百円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でした。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三千	さんぜん	</a:t>
            </a:r>
            <a:r>
              <a:rPr kumimoji="1" lang="en-US" altLang="ja-JP" dirty="0">
                <a:solidFill>
                  <a:schemeClr val="tx1"/>
                </a:solidFill>
              </a:rPr>
              <a:t>3,000		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このまちに</a:t>
            </a:r>
            <a:r>
              <a:rPr kumimoji="1" lang="ja-JP" altLang="en-US" sz="1200" b="1" dirty="0">
                <a:latin typeface="Segoe UI Historic" panose="020B0502040204020203" pitchFamily="34" charset="0"/>
              </a:rPr>
              <a:t>三千人</a:t>
            </a:r>
            <a:r>
              <a:rPr kumimoji="1" lang="ja-JP" altLang="en-US" sz="1200" dirty="0">
                <a:latin typeface="Segoe UI Historic" panose="020B0502040204020203" pitchFamily="34" charset="0"/>
              </a:rPr>
              <a:t>ぐらいすんで</a:t>
            </a:r>
            <a:r>
              <a:rPr kumimoji="1" lang="ja-JP" altLang="en-US" sz="1200">
                <a:latin typeface="Segoe UI Historic" panose="020B0502040204020203" pitchFamily="34" charset="0"/>
              </a:rPr>
              <a:t>います。／学生は</a:t>
            </a:r>
            <a:r>
              <a:rPr kumimoji="1" lang="ja-JP" altLang="en-US" sz="1200" b="1">
                <a:latin typeface="Segoe UI Historic" panose="020B0502040204020203" pitchFamily="34" charset="0"/>
              </a:rPr>
              <a:t>三千人</a:t>
            </a:r>
            <a:r>
              <a:rPr kumimoji="1" lang="ja-JP" altLang="en-US" sz="1200">
                <a:latin typeface="Segoe UI Historic" panose="020B0502040204020203" pitchFamily="34" charset="0"/>
              </a:rPr>
              <a:t>ぐらいです。</a:t>
            </a:r>
            <a:endParaRPr kumimoji="1" lang="ja-JP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>
                <a:solidFill>
                  <a:schemeClr val="tx1"/>
                </a:solidFill>
              </a:rPr>
              <a:t>千葉	ちば	</a:t>
            </a:r>
            <a:r>
              <a:rPr kumimoji="1" lang="en-US" altLang="ja-JP" dirty="0">
                <a:solidFill>
                  <a:schemeClr val="tx1"/>
                </a:solidFill>
              </a:rPr>
              <a:t>Chiba Prefecture	</a:t>
            </a:r>
            <a:r>
              <a:rPr kumimoji="1" lang="ja-JP" altLang="en-US">
                <a:solidFill>
                  <a:schemeClr val="tx1"/>
                </a:solidFill>
              </a:rPr>
              <a:t>成田空港</a:t>
            </a:r>
            <a:r>
              <a:rPr kumimoji="1" lang="en-US" altLang="ja-JP" dirty="0">
                <a:solidFill>
                  <a:schemeClr val="tx1"/>
                </a:solidFill>
              </a:rPr>
              <a:t>(</a:t>
            </a:r>
            <a:r>
              <a:rPr kumimoji="1" lang="ja-JP" altLang="en-US">
                <a:solidFill>
                  <a:schemeClr val="tx1"/>
                </a:solidFill>
              </a:rPr>
              <a:t>なりたくうこう</a:t>
            </a:r>
            <a:r>
              <a:rPr kumimoji="1" lang="en-US" altLang="ja-JP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は</a:t>
            </a:r>
            <a:r>
              <a:rPr kumimoji="1" lang="ja-JP" altLang="en-US" b="1">
                <a:solidFill>
                  <a:schemeClr val="tx1"/>
                </a:solidFill>
              </a:rPr>
              <a:t>千葉</a:t>
            </a:r>
            <a:r>
              <a:rPr kumimoji="1" lang="ja-JP" altLang="en-US" b="0">
                <a:solidFill>
                  <a:schemeClr val="tx1"/>
                </a:solidFill>
              </a:rPr>
              <a:t>県</a:t>
            </a:r>
            <a:r>
              <a:rPr kumimoji="1" lang="en-US" altLang="ja-JP" b="0" dirty="0">
                <a:solidFill>
                  <a:schemeClr val="tx1"/>
                </a:solidFill>
              </a:rPr>
              <a:t>(</a:t>
            </a:r>
            <a:r>
              <a:rPr kumimoji="1" lang="ja-JP" altLang="en-US" b="0">
                <a:solidFill>
                  <a:schemeClr val="tx1"/>
                </a:solidFill>
              </a:rPr>
              <a:t>けん</a:t>
            </a:r>
            <a:r>
              <a:rPr kumimoji="1" lang="en-US" altLang="ja-JP" b="0" dirty="0">
                <a:solidFill>
                  <a:schemeClr val="tx1"/>
                </a:solidFill>
              </a:rPr>
              <a:t>)</a:t>
            </a:r>
            <a:r>
              <a:rPr kumimoji="1" lang="ja-JP" altLang="en-US">
                <a:solidFill>
                  <a:schemeClr val="tx1"/>
                </a:solidFill>
              </a:rPr>
              <a:t>にあります。</a:t>
            </a:r>
            <a:r>
              <a:rPr kumimoji="1" lang="ja-JP" altLang="en-US" sz="1200">
                <a:latin typeface="Segoe UI Historic" panose="020B0502040204020203" pitchFamily="34" charset="0"/>
              </a:rPr>
              <a:t>／</a:t>
            </a:r>
            <a:r>
              <a:rPr kumimoji="1" lang="ja-JP" altLang="en-US" b="1">
                <a:solidFill>
                  <a:schemeClr val="tx1"/>
                </a:solidFill>
              </a:rPr>
              <a:t>千葉</a:t>
            </a:r>
            <a:r>
              <a:rPr kumimoji="1" lang="ja-JP" altLang="en-US" b="0">
                <a:solidFill>
                  <a:schemeClr val="tx1"/>
                </a:solidFill>
              </a:rPr>
              <a:t>にともだちがいます。</a:t>
            </a:r>
            <a:endParaRPr kumimoji="1" lang="ja-JP" altLang="en-US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516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2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12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40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97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77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87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47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07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19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69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69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5EC2DEF9-1A75-44F4-A264-27504BB0F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15973"/>
            <a:ext cx="986400" cy="9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thousand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128016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セン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千円　	せんえん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one thousand yen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三千　	さんぜん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3,000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ち</a:t>
                      </a:r>
                      <a:endParaRPr kumimoji="1" lang="en-US" altLang="ja-JP" sz="2400" b="1" i="0" dirty="0">
                        <a:latin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千葉　	ちば　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Chiba Prefecture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7407CEB-A52A-4265-851F-9D95E2FF0A48}"/>
              </a:ext>
            </a:extLst>
          </p:cNvPr>
          <p:cNvSpPr txBox="1"/>
          <p:nvPr/>
        </p:nvSpPr>
        <p:spPr>
          <a:xfrm>
            <a:off x="516254" y="3695813"/>
            <a:ext cx="11413490" cy="1698735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すみません、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千円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かしてください。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このまちに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三千人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ぐらいすんでいます。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ひる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ごはんは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千五百円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Historic" panose="020B0502040204020203" pitchFamily="34" charset="0"/>
                <a:ea typeface="游ゴシック"/>
                <a:cs typeface="+mn-cs"/>
              </a:rPr>
              <a:t>でした。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Historic" panose="020B0502040204020203" pitchFamily="34" charset="0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2582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155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2</cp:revision>
  <dcterms:created xsi:type="dcterms:W3CDTF">2022-08-12T08:42:27Z</dcterms:created>
  <dcterms:modified xsi:type="dcterms:W3CDTF">2022-08-15T07:53:33Z</dcterms:modified>
</cp:coreProperties>
</file>