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5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42" autoAdjust="0"/>
    <p:restoredTop sz="67551" autoAdjust="0"/>
  </p:normalViewPr>
  <p:slideViewPr>
    <p:cSldViewPr snapToGrid="0" snapToObjects="1">
      <p:cViewPr varScale="1">
        <p:scale>
          <a:sx n="84" d="100"/>
          <a:sy n="84" d="100"/>
        </p:scale>
        <p:origin x="24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5" d="100"/>
          <a:sy n="55" d="100"/>
        </p:scale>
        <p:origin x="205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8388FA04-E121-4BC7-BBAC-B1C43E4705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96BAEC6-1758-497C-B978-0CC8D07BE5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EBD4E-3E69-468B-A3CE-F9AC23C6D598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0E74673-F0EB-4CE2-AF56-49EBAC561E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A2C3798-76CD-4980-A6CD-8BE15E4673C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66713-4633-4B07-BD79-197C6B866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5474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0B337-975C-7C42-8199-889CF81EACA1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0EAAE-C9D7-6842-85B4-9D8E2313D1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587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川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川</a:t>
            </a:r>
            <a:r>
              <a:rPr kumimoji="1" lang="en-US" altLang="ja-JP" dirty="0"/>
              <a:t>	N5					</a:t>
            </a:r>
          </a:p>
          <a:p>
            <a:r>
              <a:rPr kumimoji="1" lang="ja-JP" altLang="en-US"/>
              <a:t>ナイル川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endParaRPr kumimoji="1" lang="en-US" altLang="ja-JP" dirty="0"/>
          </a:p>
          <a:p>
            <a:r>
              <a:rPr kumimoji="1" lang="ja-JP" altLang="en-US"/>
              <a:t>小川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小</a:t>
            </a:r>
            <a:r>
              <a:rPr kumimoji="1" lang="en-US" altLang="ja-JP" dirty="0"/>
              <a:t>〕N5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河川</a:t>
            </a:r>
            <a:r>
              <a:rPr kumimoji="1" lang="en-US" altLang="ja-JP" dirty="0"/>
              <a:t>	N1	〔</a:t>
            </a:r>
            <a:r>
              <a:rPr kumimoji="1" lang="ja-JP" altLang="en-US"/>
              <a:t>河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川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かわ</a:t>
            </a:r>
            <a:r>
              <a:rPr kumimoji="1" lang="en-US" altLang="ja-JP" dirty="0">
                <a:solidFill>
                  <a:schemeClr val="tx1"/>
                </a:solidFill>
              </a:rPr>
              <a:t>	river		</a:t>
            </a:r>
            <a:r>
              <a:rPr kumimoji="1" lang="ja-JP" altLang="en-US">
                <a:solidFill>
                  <a:schemeClr val="tx1"/>
                </a:solidFill>
              </a:rPr>
              <a:t>きれいな</a:t>
            </a:r>
            <a:r>
              <a:rPr kumimoji="1" lang="ja-JP" altLang="en-US" b="1">
                <a:solidFill>
                  <a:schemeClr val="tx1"/>
                </a:solidFill>
              </a:rPr>
              <a:t>川</a:t>
            </a:r>
            <a:r>
              <a:rPr kumimoji="1" lang="ja-JP" altLang="en-US">
                <a:solidFill>
                  <a:schemeClr val="tx1"/>
                </a:solidFill>
              </a:rPr>
              <a:t>ですね。／やすみの日は</a:t>
            </a:r>
            <a:r>
              <a:rPr kumimoji="1" lang="ja-JP" altLang="en-US" b="1">
                <a:solidFill>
                  <a:schemeClr val="tx1"/>
                </a:solidFill>
              </a:rPr>
              <a:t>川</a:t>
            </a:r>
            <a:r>
              <a:rPr kumimoji="1" lang="ja-JP" altLang="en-US">
                <a:solidFill>
                  <a:schemeClr val="tx1"/>
                </a:solidFill>
              </a:rPr>
              <a:t>でつりをします。／この</a:t>
            </a:r>
            <a:r>
              <a:rPr kumimoji="1" lang="ja-JP" altLang="en-US" b="1">
                <a:solidFill>
                  <a:schemeClr val="tx1"/>
                </a:solidFill>
              </a:rPr>
              <a:t>川</a:t>
            </a:r>
            <a:r>
              <a:rPr kumimoji="1" lang="ja-JP" altLang="en-US">
                <a:solidFill>
                  <a:schemeClr val="tx1"/>
                </a:solidFill>
              </a:rPr>
              <a:t>で泳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およ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いではいけません。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ナイル川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ないるがわ</a:t>
            </a:r>
            <a:r>
              <a:rPr kumimoji="1" lang="en-US" altLang="ja-JP" dirty="0">
                <a:solidFill>
                  <a:schemeClr val="tx1"/>
                </a:solidFill>
              </a:rPr>
              <a:t>	the Nile		</a:t>
            </a:r>
            <a:r>
              <a:rPr kumimoji="1" lang="ja-JP" altLang="en-US" b="1">
                <a:solidFill>
                  <a:schemeClr val="tx1"/>
                </a:solidFill>
              </a:rPr>
              <a:t>ナイル川</a:t>
            </a:r>
            <a:r>
              <a:rPr kumimoji="1" lang="ja-JP" altLang="en-US">
                <a:solidFill>
                  <a:schemeClr val="tx1"/>
                </a:solidFill>
              </a:rPr>
              <a:t>はエジプトにあります。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小川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おがわ</a:t>
            </a:r>
            <a:r>
              <a:rPr kumimoji="1" lang="en-US" altLang="ja-JP" dirty="0">
                <a:solidFill>
                  <a:schemeClr val="tx1"/>
                </a:solidFill>
              </a:rPr>
              <a:t>	brook, stream	</a:t>
            </a:r>
            <a:r>
              <a:rPr kumimoji="1" lang="ja-JP" altLang="en-US">
                <a:solidFill>
                  <a:schemeClr val="tx1"/>
                </a:solidFill>
              </a:rPr>
              <a:t>この</a:t>
            </a:r>
            <a:r>
              <a:rPr kumimoji="1" lang="ja-JP" altLang="en-US" b="1">
                <a:solidFill>
                  <a:schemeClr val="tx1"/>
                </a:solidFill>
              </a:rPr>
              <a:t>小川</a:t>
            </a:r>
            <a:r>
              <a:rPr kumimoji="1" lang="ja-JP" altLang="en-US">
                <a:solidFill>
                  <a:schemeClr val="tx1"/>
                </a:solidFill>
              </a:rPr>
              <a:t>の水はとてもきれいです。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河川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かせん</a:t>
            </a:r>
            <a:r>
              <a:rPr kumimoji="1" lang="en-US" altLang="ja-JP" dirty="0">
                <a:solidFill>
                  <a:schemeClr val="tx1"/>
                </a:solidFill>
              </a:rPr>
              <a:t>	river		</a:t>
            </a:r>
            <a:r>
              <a:rPr kumimoji="1" lang="ja-JP" altLang="en-US">
                <a:solidFill>
                  <a:schemeClr val="tx1"/>
                </a:solidFill>
              </a:rPr>
              <a:t>台風による</a:t>
            </a:r>
            <a:r>
              <a:rPr kumimoji="1" lang="ja-JP" altLang="en-US" b="1">
                <a:solidFill>
                  <a:schemeClr val="tx1"/>
                </a:solidFill>
              </a:rPr>
              <a:t>河川</a:t>
            </a:r>
            <a:r>
              <a:rPr kumimoji="1" lang="ja-JP" altLang="en-US">
                <a:solidFill>
                  <a:schemeClr val="tx1"/>
                </a:solidFill>
              </a:rPr>
              <a:t>の洪水に注意してください。／</a:t>
            </a:r>
            <a:r>
              <a:rPr kumimoji="1" lang="ja-JP" altLang="en-US" b="1">
                <a:solidFill>
                  <a:schemeClr val="tx1"/>
                </a:solidFill>
              </a:rPr>
              <a:t>河川</a:t>
            </a:r>
            <a:r>
              <a:rPr kumimoji="1" lang="ja-JP" altLang="en-US">
                <a:solidFill>
                  <a:schemeClr val="tx1"/>
                </a:solidFill>
              </a:rPr>
              <a:t>工事が行われています。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0EAAE-C9D7-6842-85B4-9D8E2313D1B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4090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0258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2831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61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288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6715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344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6828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8707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3837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5288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31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17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D10981B0-EB7F-4A10-9353-E8BC2B200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2"/>
            <a:ext cx="994295" cy="99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/>
              <a:t>きれいな</a:t>
            </a:r>
            <a:r>
              <a:rPr kumimoji="1" lang="ja-JP" altLang="en-US" sz="2400" b="1"/>
              <a:t>川</a:t>
            </a:r>
            <a:r>
              <a:rPr kumimoji="1" lang="ja-JP" altLang="en-US" sz="2400"/>
              <a:t>ですね。</a:t>
            </a:r>
            <a:endParaRPr kumimoji="1" lang="en-US" altLang="ja-JP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/>
              <a:t>やすみの日は</a:t>
            </a:r>
            <a:r>
              <a:rPr kumimoji="1" lang="ja-JP" altLang="en-US" sz="2400" b="1"/>
              <a:t>川</a:t>
            </a:r>
            <a:r>
              <a:rPr kumimoji="1" lang="ja-JP" altLang="en-US" sz="2400"/>
              <a:t>でつりをします。</a:t>
            </a:r>
            <a:endParaRPr kumimoji="1" lang="en-US" altLang="ja-JP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>
                <a:latin typeface="Segoe UI Historic" panose="020B0502040204020203" pitchFamily="34" charset="0"/>
              </a:rPr>
              <a:t>この</a:t>
            </a:r>
            <a:r>
              <a:rPr kumimoji="1" lang="ja-JP" altLang="en-US" sz="2400" b="1">
                <a:latin typeface="Segoe UI Historic" panose="020B0502040204020203" pitchFamily="34" charset="0"/>
              </a:rPr>
              <a:t>川</a:t>
            </a:r>
            <a:r>
              <a:rPr kumimoji="1" lang="ja-JP" altLang="en-US" sz="2400">
                <a:latin typeface="Segoe UI Historic" panose="020B0502040204020203" pitchFamily="34" charset="0"/>
              </a:rPr>
              <a:t>で泳</a:t>
            </a:r>
            <a:r>
              <a:rPr kumimoji="1" lang="en-US" altLang="ja-JP" sz="24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2400">
                <a:latin typeface="Segoe UI Historic" panose="020B0502040204020203" pitchFamily="34" charset="0"/>
              </a:rPr>
              <a:t>およ</a:t>
            </a:r>
            <a:r>
              <a:rPr kumimoji="1" lang="en-US" altLang="ja-JP" sz="24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2400">
                <a:latin typeface="Segoe UI Historic" panose="020B0502040204020203" pitchFamily="34" charset="0"/>
              </a:rPr>
              <a:t>いで</a:t>
            </a:r>
            <a:r>
              <a:rPr kumimoji="1" lang="ja-JP" altLang="en-US" sz="2400" dirty="0">
                <a:latin typeface="Segoe UI Historic" panose="020B0502040204020203" pitchFamily="34" charset="0"/>
              </a:rPr>
              <a:t>は</a:t>
            </a:r>
            <a:r>
              <a:rPr kumimoji="1" lang="ja-JP" altLang="en-US" sz="2400">
                <a:latin typeface="Segoe UI Historic" panose="020B0502040204020203" pitchFamily="34" charset="0"/>
              </a:rPr>
              <a:t>いけません。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b="1"/>
              <a:t>ナイル川</a:t>
            </a:r>
            <a:r>
              <a:rPr kumimoji="1" lang="ja-JP" altLang="en-US" sz="2400"/>
              <a:t>はエジプトにあります。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7807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river</a:t>
            </a:r>
            <a:endParaRPr kumimoji="1" lang="ja-JP" altLang="en-US" sz="2400" dirty="0">
              <a:latin typeface="Segoe UI Symbol" panose="020B0502040204020203" pitchFamily="34" charset="0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113405"/>
              </p:ext>
            </p:extLst>
          </p:nvPr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セン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かわ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川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かわ    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river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ナイル川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ないるがわ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the Nile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009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3032</TotalTime>
  <Words>196</Words>
  <Application>Microsoft Macintosh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Segoe UI Historic</vt:lpstr>
      <vt:lpstr>Segoe UI Symbol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Miwa HAMADA</dc:creator>
  <cp:lastModifiedBy>濱田　美和</cp:lastModifiedBy>
  <cp:revision>94</cp:revision>
  <dcterms:created xsi:type="dcterms:W3CDTF">2021-08-24T02:27:18Z</dcterms:created>
  <dcterms:modified xsi:type="dcterms:W3CDTF">2022-08-24T03:16:02Z</dcterms:modified>
</cp:coreProperties>
</file>