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9116"/>
  </p:normalViewPr>
  <p:slideViewPr>
    <p:cSldViewPr snapToGrid="0">
      <p:cViewPr varScale="1">
        <p:scale>
          <a:sx n="86" d="100"/>
          <a:sy n="86" d="100"/>
        </p:scale>
        <p:origin x="21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278D31-2EF6-2345-B5D3-4B34325AF683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246EB-E31F-C54C-951E-3045CC1067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734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子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女子</a:t>
            </a:r>
            <a:r>
              <a:rPr kumimoji="1" lang="en-US" altLang="ja-JP" dirty="0"/>
              <a:t>	N2N3	〔</a:t>
            </a:r>
            <a:r>
              <a:rPr kumimoji="1" lang="ja-JP" altLang="en-US"/>
              <a:t>女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子ども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女の子</a:t>
            </a:r>
            <a:r>
              <a:rPr kumimoji="1" lang="en-US" altLang="ja-JP" dirty="0"/>
              <a:t>	N5	〔</a:t>
            </a:r>
            <a:r>
              <a:rPr kumimoji="1" lang="ja-JP" altLang="en-US"/>
              <a:t>女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男の子</a:t>
            </a:r>
            <a:r>
              <a:rPr kumimoji="1" lang="en-US" altLang="ja-JP" dirty="0"/>
              <a:t>	N5	〔</a:t>
            </a:r>
            <a:r>
              <a:rPr kumimoji="1" lang="ja-JP" altLang="en-US"/>
              <a:t>男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女子	じょし	</a:t>
            </a:r>
            <a:r>
              <a:rPr kumimoji="1" lang="en-US" altLang="ja-JP" dirty="0">
                <a:solidFill>
                  <a:schemeClr val="tx1"/>
                </a:solidFill>
              </a:rPr>
              <a:t>girl, female	</a:t>
            </a:r>
            <a:r>
              <a:rPr kumimoji="1" lang="ja-JP" altLang="en-US" sz="1200">
                <a:latin typeface="+mn-ea"/>
              </a:rPr>
              <a:t>クラスに</a:t>
            </a:r>
            <a:r>
              <a:rPr kumimoji="1" lang="ja-JP" altLang="en-US" sz="1200" b="1">
                <a:latin typeface="+mn-ea"/>
              </a:rPr>
              <a:t>女子</a:t>
            </a:r>
            <a:r>
              <a:rPr kumimoji="1" lang="ja-JP" altLang="en-US" sz="1200">
                <a:latin typeface="+mn-ea"/>
              </a:rPr>
              <a:t>学生</a:t>
            </a:r>
            <a:r>
              <a:rPr kumimoji="1" lang="en-US" altLang="ja-JP" sz="1200" dirty="0">
                <a:latin typeface="+mn-ea"/>
              </a:rPr>
              <a:t>(</a:t>
            </a:r>
            <a:r>
              <a:rPr kumimoji="1" lang="ja-JP" altLang="en-US" sz="1200">
                <a:latin typeface="+mn-ea"/>
              </a:rPr>
              <a:t>がくせい</a:t>
            </a:r>
            <a:r>
              <a:rPr kumimoji="1" lang="en-US" altLang="ja-JP" sz="1200" dirty="0">
                <a:latin typeface="+mn-ea"/>
              </a:rPr>
              <a:t>)</a:t>
            </a:r>
            <a:r>
              <a:rPr kumimoji="1" lang="ja-JP" altLang="en-US" sz="1200">
                <a:latin typeface="+mn-ea"/>
              </a:rPr>
              <a:t>が</a:t>
            </a:r>
            <a:r>
              <a:rPr kumimoji="1" lang="en-US" altLang="ja-JP" sz="1200" dirty="0">
                <a:latin typeface="+mn-ea"/>
              </a:rPr>
              <a:t>15</a:t>
            </a:r>
            <a:r>
              <a:rPr kumimoji="1" lang="ja-JP" altLang="en-US" sz="1200">
                <a:latin typeface="+mn-ea"/>
              </a:rPr>
              <a:t>人います。</a:t>
            </a:r>
            <a:r>
              <a:rPr kumimoji="1" lang="ja-JP" altLang="en-US" sz="1200">
                <a:solidFill>
                  <a:schemeClr val="tx1"/>
                </a:solidFill>
                <a:latin typeface="+mn-ea"/>
              </a:rPr>
              <a:t>／このカフェ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 dirty="0">
                <a:solidFill>
                  <a:schemeClr val="tx1"/>
                </a:solidFill>
              </a:rPr>
              <a:t>女子</a:t>
            </a:r>
            <a:r>
              <a:rPr kumimoji="1" lang="ja-JP" altLang="en-US" dirty="0">
                <a:solidFill>
                  <a:schemeClr val="tx1"/>
                </a:solidFill>
              </a:rPr>
              <a:t>学生に人気があります。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子ども	こども	</a:t>
            </a:r>
            <a:r>
              <a:rPr kumimoji="1" lang="en-US" altLang="ja-JP" dirty="0">
                <a:solidFill>
                  <a:schemeClr val="tx1"/>
                </a:solidFill>
              </a:rPr>
              <a:t>child	</a:t>
            </a:r>
            <a:r>
              <a:rPr kumimoji="1" lang="ja-JP" altLang="en-US" sz="1200">
                <a:latin typeface="+mn-ea"/>
              </a:rPr>
              <a:t>山田さんは</a:t>
            </a:r>
            <a:r>
              <a:rPr kumimoji="1" lang="ja-JP" altLang="en-US" sz="1200" b="1">
                <a:latin typeface="+mn-ea"/>
              </a:rPr>
              <a:t>子ども</a:t>
            </a:r>
            <a:r>
              <a:rPr kumimoji="1" lang="ja-JP" altLang="en-US" sz="1200">
                <a:latin typeface="+mn-ea"/>
              </a:rPr>
              <a:t>が３人います。</a:t>
            </a:r>
            <a:r>
              <a:rPr kumimoji="1" lang="ja-JP" altLang="en-US" sz="1200" b="0">
                <a:solidFill>
                  <a:schemeClr val="tx1"/>
                </a:solidFill>
                <a:latin typeface="+mn-ea"/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子ども</a:t>
            </a:r>
            <a:r>
              <a:rPr kumimoji="1" lang="ja-JP" altLang="en-US" dirty="0">
                <a:solidFill>
                  <a:schemeClr val="tx1"/>
                </a:solidFill>
              </a:rPr>
              <a:t>のとき、よく</a:t>
            </a:r>
            <a:r>
              <a:rPr kumimoji="1" lang="ja-JP" altLang="en-US">
                <a:solidFill>
                  <a:schemeClr val="tx1"/>
                </a:solidFill>
              </a:rPr>
              <a:t>川であそびました</a:t>
            </a:r>
            <a:r>
              <a:rPr kumimoji="1" lang="ja-JP" altLang="en-US" dirty="0">
                <a:solidFill>
                  <a:schemeClr val="tx1"/>
                </a:solidFill>
              </a:rPr>
              <a:t>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女の子	おんなのこ	</a:t>
            </a:r>
            <a:r>
              <a:rPr kumimoji="1" lang="en-US" altLang="ja-JP" dirty="0">
                <a:solidFill>
                  <a:schemeClr val="tx1"/>
                </a:solidFill>
              </a:rPr>
              <a:t>girl	</a:t>
            </a:r>
            <a:r>
              <a:rPr kumimoji="1" lang="ja-JP" altLang="en-US" b="1">
                <a:solidFill>
                  <a:schemeClr val="tx1"/>
                </a:solidFill>
              </a:rPr>
              <a:t>女の子</a:t>
            </a:r>
            <a:r>
              <a:rPr kumimoji="1" lang="ja-JP" altLang="en-US">
                <a:solidFill>
                  <a:schemeClr val="tx1"/>
                </a:solidFill>
              </a:rPr>
              <a:t>は５さい、</a:t>
            </a:r>
            <a:r>
              <a:rPr kumimoji="1" lang="ja-JP" altLang="en-US" b="1">
                <a:solidFill>
                  <a:schemeClr val="tx1"/>
                </a:solidFill>
              </a:rPr>
              <a:t>男の子</a:t>
            </a:r>
            <a:r>
              <a:rPr kumimoji="1" lang="ja-JP" altLang="en-US">
                <a:solidFill>
                  <a:schemeClr val="tx1"/>
                </a:solidFill>
              </a:rPr>
              <a:t>は３さいです。</a:t>
            </a:r>
            <a:r>
              <a:rPr kumimoji="1" lang="ja-JP" altLang="en-US" sz="1200" b="0">
                <a:solidFill>
                  <a:schemeClr val="tx1"/>
                </a:solidFill>
                <a:latin typeface="+mn-ea"/>
              </a:rPr>
              <a:t>／</a:t>
            </a:r>
            <a:r>
              <a:rPr kumimoji="1" lang="ja-JP" altLang="en-US">
                <a:solidFill>
                  <a:schemeClr val="tx1"/>
                </a:solidFill>
              </a:rPr>
              <a:t>元気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げんき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な</a:t>
            </a:r>
            <a:r>
              <a:rPr kumimoji="1" lang="ja-JP" altLang="en-US" b="1" dirty="0">
                <a:solidFill>
                  <a:schemeClr val="tx1"/>
                </a:solidFill>
              </a:rPr>
              <a:t>女の</a:t>
            </a:r>
            <a:r>
              <a:rPr kumimoji="1" lang="ja-JP" altLang="en-US" b="1">
                <a:solidFill>
                  <a:schemeClr val="tx1"/>
                </a:solidFill>
              </a:rPr>
              <a:t>子</a:t>
            </a:r>
            <a:r>
              <a:rPr kumimoji="1" lang="ja-JP" altLang="en-US">
                <a:solidFill>
                  <a:schemeClr val="tx1"/>
                </a:solidFill>
              </a:rPr>
              <a:t>ですね。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男の子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おとこのこ</a:t>
            </a:r>
            <a:r>
              <a:rPr kumimoji="1" lang="en-US" altLang="ja-JP" dirty="0">
                <a:solidFill>
                  <a:schemeClr val="tx1"/>
                </a:solidFill>
              </a:rPr>
              <a:t>	boy	</a:t>
            </a:r>
            <a:r>
              <a:rPr kumimoji="1" lang="ja-JP" altLang="en-US">
                <a:solidFill>
                  <a:schemeClr val="tx1"/>
                </a:solidFill>
              </a:rPr>
              <a:t>シンさんは</a:t>
            </a:r>
            <a:r>
              <a:rPr kumimoji="1" lang="ja-JP" altLang="en-US" b="1">
                <a:solidFill>
                  <a:schemeClr val="tx1"/>
                </a:solidFill>
              </a:rPr>
              <a:t>男の子</a:t>
            </a:r>
            <a:r>
              <a:rPr kumimoji="1" lang="ja-JP" altLang="en-US">
                <a:solidFill>
                  <a:schemeClr val="tx1"/>
                </a:solidFill>
              </a:rPr>
              <a:t>が２人います。</a:t>
            </a:r>
            <a:r>
              <a:rPr kumimoji="1" lang="ja-JP" altLang="en-US" sz="1200" b="0">
                <a:solidFill>
                  <a:schemeClr val="tx1"/>
                </a:solidFill>
                <a:latin typeface="+mn-ea"/>
              </a:rPr>
              <a:t>／</a:t>
            </a:r>
            <a:r>
              <a:rPr kumimoji="1" lang="ja-JP" altLang="en-US">
                <a:solidFill>
                  <a:schemeClr val="tx1"/>
                </a:solidFill>
              </a:rPr>
              <a:t>あの</a:t>
            </a:r>
            <a:r>
              <a:rPr kumimoji="1" lang="ja-JP" altLang="en-US" b="1" dirty="0">
                <a:solidFill>
                  <a:schemeClr val="tx1"/>
                </a:solidFill>
              </a:rPr>
              <a:t>男の</a:t>
            </a:r>
            <a:r>
              <a:rPr kumimoji="1" lang="ja-JP" altLang="en-US" b="1">
                <a:solidFill>
                  <a:schemeClr val="tx1"/>
                </a:solidFill>
              </a:rPr>
              <a:t>子</a:t>
            </a:r>
            <a:r>
              <a:rPr kumimoji="1" lang="ja-JP" altLang="en-US">
                <a:solidFill>
                  <a:schemeClr val="tx1"/>
                </a:solidFill>
              </a:rPr>
              <a:t>はサッカーがじょうずです。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>
              <a:solidFill>
                <a:schemeClr val="tx1"/>
              </a:solidFill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409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5675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1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9668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0535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855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4961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1393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5114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283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329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54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185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41BB1230-BDE9-4401-AB1F-F7C22D10A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95" y="31739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28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tiny thing, child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965198"/>
              </p:ext>
            </p:extLst>
          </p:nvPr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女子    	じょし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girl, female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こ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子ども	こども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child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女の子	おんなのこ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girl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男の子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おとこのこ</a:t>
                      </a:r>
                      <a:r>
                        <a:rPr kumimoji="1" lang="en-US" altLang="ja-JP" sz="2400">
                          <a:solidFill>
                            <a:schemeClr val="tx1"/>
                          </a:solidFill>
                        </a:rPr>
                        <a:t>	boy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48406D6-3D88-45C8-A55C-E94503DAEEB5}"/>
              </a:ext>
            </a:extLst>
          </p:cNvPr>
          <p:cNvSpPr txBox="1"/>
          <p:nvPr/>
        </p:nvSpPr>
        <p:spPr>
          <a:xfrm>
            <a:off x="516255" y="3280177"/>
            <a:ext cx="11413490" cy="1702582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クラスに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女子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学生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がくせい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15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人います。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山田さんは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子ども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が３人います。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 b="1"/>
              <a:t>女の子</a:t>
            </a:r>
            <a:r>
              <a:rPr lang="ja-JP" altLang="en-US" sz="2400"/>
              <a:t>は５さい、</a:t>
            </a:r>
            <a:r>
              <a:rPr lang="ja-JP" altLang="en-US" sz="2400" b="1"/>
              <a:t>男の子</a:t>
            </a:r>
            <a:r>
              <a:rPr lang="ja-JP" altLang="en-US" sz="2400"/>
              <a:t>は３さいです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092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244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2022-08-10T08:57:56Z</dcterms:created>
  <dcterms:modified xsi:type="dcterms:W3CDTF">2022-08-24T03:12:24Z</dcterms:modified>
</cp:coreProperties>
</file>