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8980"/>
  </p:normalViewPr>
  <p:slideViewPr>
    <p:cSldViewPr snapToGrid="0">
      <p:cViewPr varScale="1">
        <p:scale>
          <a:sx n="72" d="100"/>
          <a:sy n="72" d="100"/>
        </p:scale>
        <p:origin x="2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CCAB0-B74D-0842-AD0C-F6F93CC5DA9B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74413-6C08-D44D-8245-A5431DC1AA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177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小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小学校</a:t>
            </a:r>
            <a:r>
              <a:rPr kumimoji="1" lang="en-US" altLang="ja-JP" dirty="0"/>
              <a:t>	N4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校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小学生</a:t>
            </a:r>
            <a:r>
              <a:rPr kumimoji="1" lang="en-US" altLang="ja-JP" dirty="0"/>
              <a:t>	N2N3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小さい</a:t>
            </a:r>
            <a:r>
              <a:rPr kumimoji="1" lang="en-US" altLang="ja-JP" dirty="0"/>
              <a:t>	N5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小鳥</a:t>
            </a:r>
            <a:r>
              <a:rPr kumimoji="1" lang="en-US" altLang="ja-JP" dirty="0"/>
              <a:t>	N5+N4	〔</a:t>
            </a:r>
            <a:r>
              <a:rPr kumimoji="1" lang="ja-JP" altLang="en-US"/>
              <a:t>鳥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小屋</a:t>
            </a:r>
            <a:r>
              <a:rPr kumimoji="1" lang="en-US" altLang="ja-JP" dirty="0"/>
              <a:t>	N2N3	〔</a:t>
            </a:r>
            <a:r>
              <a:rPr kumimoji="1" lang="ja-JP" altLang="en-US"/>
              <a:t>屋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小石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石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小川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川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小学校	しょうがっこう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elementary school		</a:t>
            </a:r>
            <a:r>
              <a:rPr kumimoji="1" lang="ja-JP" altLang="en-US">
                <a:solidFill>
                  <a:schemeClr val="tx1"/>
                </a:solidFill>
              </a:rPr>
              <a:t>大学のちかくに</a:t>
            </a:r>
            <a:r>
              <a:rPr kumimoji="1" lang="ja-JP" altLang="en-US" b="1">
                <a:solidFill>
                  <a:schemeClr val="tx1"/>
                </a:solidFill>
              </a:rPr>
              <a:t>小学校</a:t>
            </a:r>
            <a:r>
              <a:rPr kumimoji="1" lang="ja-JP" altLang="en-US">
                <a:solidFill>
                  <a:schemeClr val="tx1"/>
                </a:solidFill>
              </a:rPr>
              <a:t>があります。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>
                <a:latin typeface="Segoe UI Historic" panose="020B0502040204020203" pitchFamily="34" charset="0"/>
              </a:rPr>
              <a:t>六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さいから十二さいの子どもは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小学校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へいきます。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小学生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しょうがくせい</a:t>
            </a:r>
            <a:r>
              <a:rPr kumimoji="1" lang="en-US" altLang="ja-JP" dirty="0">
                <a:solidFill>
                  <a:schemeClr val="tx1"/>
                </a:solidFill>
              </a:rPr>
              <a:t>	elementary school student	</a:t>
            </a:r>
            <a:r>
              <a:rPr kumimoji="1" lang="ja-JP" altLang="en-US">
                <a:solidFill>
                  <a:schemeClr val="tx1"/>
                </a:solidFill>
              </a:rPr>
              <a:t>いもうとは</a:t>
            </a:r>
            <a:r>
              <a:rPr kumimoji="1" lang="ja-JP" altLang="en-US" b="1">
                <a:solidFill>
                  <a:schemeClr val="tx1"/>
                </a:solidFill>
              </a:rPr>
              <a:t>小学生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小学生</a:t>
            </a:r>
            <a:r>
              <a:rPr kumimoji="1" lang="ja-JP" altLang="en-US">
                <a:solidFill>
                  <a:schemeClr val="tx1"/>
                </a:solidFill>
              </a:rPr>
              <a:t>のとき、ピアノをならいました。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小さい</a:t>
            </a:r>
            <a:r>
              <a:rPr kumimoji="1" lang="ja-JP" altLang="en-US">
                <a:solidFill>
                  <a:schemeClr val="tx1"/>
                </a:solidFill>
              </a:rPr>
              <a:t>	ちいさい	</a:t>
            </a:r>
            <a:r>
              <a:rPr kumimoji="1" lang="en-US" altLang="ja-JP" dirty="0">
                <a:solidFill>
                  <a:schemeClr val="tx1"/>
                </a:solidFill>
              </a:rPr>
              <a:t>	small			</a:t>
            </a:r>
            <a:r>
              <a:rPr kumimoji="1" lang="ja-JP" altLang="en-US" sz="1200">
                <a:latin typeface="Segoe UI Historic" panose="020B0502040204020203" pitchFamily="34" charset="0"/>
              </a:rPr>
              <a:t>この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くつはちょっと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小さい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ね。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小さい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ほうをください。／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すみません、音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おと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小さく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小鳥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ことり</a:t>
            </a:r>
            <a:r>
              <a:rPr kumimoji="1" lang="en-US" altLang="ja-JP" dirty="0">
                <a:solidFill>
                  <a:schemeClr val="tx1"/>
                </a:solidFill>
              </a:rPr>
              <a:t>		small bird			</a:t>
            </a:r>
            <a:r>
              <a:rPr kumimoji="1" lang="ja-JP" altLang="en-US">
                <a:solidFill>
                  <a:schemeClr val="tx1"/>
                </a:solidFill>
              </a:rPr>
              <a:t>木の上に</a:t>
            </a:r>
            <a:r>
              <a:rPr kumimoji="1" lang="ja-JP" altLang="en-US" b="1">
                <a:solidFill>
                  <a:schemeClr val="tx1"/>
                </a:solidFill>
              </a:rPr>
              <a:t>小鳥</a:t>
            </a:r>
            <a:r>
              <a:rPr kumimoji="1" lang="ja-JP" altLang="en-US">
                <a:solidFill>
                  <a:schemeClr val="tx1"/>
                </a:solidFill>
              </a:rPr>
              <a:t>がいます。／かわいい</a:t>
            </a:r>
            <a:r>
              <a:rPr kumimoji="1" lang="ja-JP" altLang="en-US" b="1">
                <a:solidFill>
                  <a:schemeClr val="tx1"/>
                </a:solidFill>
              </a:rPr>
              <a:t>小鳥</a:t>
            </a:r>
            <a:r>
              <a:rPr kumimoji="1" lang="ja-JP" altLang="en-US">
                <a:solidFill>
                  <a:schemeClr val="tx1"/>
                </a:solidFill>
              </a:rPr>
              <a:t>がいます。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小屋	こや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hut			</a:t>
            </a:r>
            <a:r>
              <a:rPr kumimoji="1" lang="ja-JP" altLang="en-US">
                <a:solidFill>
                  <a:schemeClr val="tx1"/>
                </a:solidFill>
              </a:rPr>
              <a:t>山の上に</a:t>
            </a:r>
            <a:r>
              <a:rPr kumimoji="1" lang="ja-JP" altLang="en-US" b="1">
                <a:solidFill>
                  <a:schemeClr val="tx1"/>
                </a:solidFill>
              </a:rPr>
              <a:t>小屋</a:t>
            </a:r>
            <a:r>
              <a:rPr kumimoji="1" lang="ja-JP" altLang="en-US" dirty="0">
                <a:solidFill>
                  <a:schemeClr val="tx1"/>
                </a:solidFill>
              </a:rPr>
              <a:t>が</a:t>
            </a:r>
            <a:r>
              <a:rPr kumimoji="1" lang="ja-JP" altLang="en-US">
                <a:solidFill>
                  <a:schemeClr val="tx1"/>
                </a:solidFill>
              </a:rPr>
              <a:t>あります。／なつやすみに山</a:t>
            </a:r>
            <a:r>
              <a:rPr kumimoji="1" lang="ja-JP" altLang="en-US" b="1">
                <a:solidFill>
                  <a:schemeClr val="tx1"/>
                </a:solidFill>
              </a:rPr>
              <a:t>小屋</a:t>
            </a:r>
            <a:r>
              <a:rPr kumimoji="1" lang="ja-JP" altLang="en-US">
                <a:solidFill>
                  <a:schemeClr val="tx1"/>
                </a:solidFill>
              </a:rPr>
              <a:t>でアルバイトをします。</a:t>
            </a:r>
            <a:endParaRPr kumimoji="1" lang="en-US" altLang="ja-JP" sz="1200" dirty="0">
              <a:solidFill>
                <a:schemeClr val="tx1"/>
              </a:solidFill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小石</a:t>
            </a:r>
            <a:r>
              <a:rPr kumimoji="1" lang="ja-JP" altLang="en-US" dirty="0">
                <a:solidFill>
                  <a:schemeClr val="tx1"/>
                </a:solidFill>
              </a:rPr>
              <a:t>	こいし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	pebble			</a:t>
            </a:r>
            <a:r>
              <a:rPr kumimoji="1" lang="ja-JP" altLang="en-US">
                <a:solidFill>
                  <a:schemeClr val="tx1"/>
                </a:solidFill>
              </a:rPr>
              <a:t>川にきれいな</a:t>
            </a:r>
            <a:r>
              <a:rPr kumimoji="1" lang="ja-JP" altLang="en-US" b="1">
                <a:solidFill>
                  <a:schemeClr val="tx1"/>
                </a:solidFill>
              </a:rPr>
              <a:t>小石</a:t>
            </a:r>
            <a:r>
              <a:rPr kumimoji="1" lang="ja-JP" altLang="en-US">
                <a:solidFill>
                  <a:schemeClr val="tx1"/>
                </a:solidFill>
              </a:rPr>
              <a:t>がありました。／おとうとは</a:t>
            </a:r>
            <a:r>
              <a:rPr kumimoji="1" lang="ja-JP" altLang="en-US" b="1">
                <a:solidFill>
                  <a:schemeClr val="tx1"/>
                </a:solidFill>
              </a:rPr>
              <a:t>小石</a:t>
            </a:r>
            <a:r>
              <a:rPr kumimoji="1" lang="ja-JP" altLang="en-US">
                <a:solidFill>
                  <a:schemeClr val="tx1"/>
                </a:solidFill>
              </a:rPr>
              <a:t>をあつめています。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小川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おがわ</a:t>
            </a:r>
            <a:r>
              <a:rPr kumimoji="1" lang="en-US" altLang="ja-JP" dirty="0">
                <a:solidFill>
                  <a:schemeClr val="tx1"/>
                </a:solidFill>
              </a:rPr>
              <a:t>		brook, stream		</a:t>
            </a:r>
            <a:r>
              <a:rPr kumimoji="1" lang="ja-JP" altLang="en-US">
                <a:solidFill>
                  <a:schemeClr val="tx1"/>
                </a:solidFill>
              </a:rPr>
              <a:t>この</a:t>
            </a:r>
            <a:r>
              <a:rPr kumimoji="1" lang="ja-JP" altLang="en-US" b="1" dirty="0">
                <a:solidFill>
                  <a:schemeClr val="tx1"/>
                </a:solidFill>
              </a:rPr>
              <a:t>小川</a:t>
            </a:r>
            <a:r>
              <a:rPr kumimoji="1" lang="ja-JP" altLang="en-US" dirty="0">
                <a:solidFill>
                  <a:schemeClr val="tx1"/>
                </a:solidFill>
              </a:rPr>
              <a:t>の水はとてもきれい</a:t>
            </a:r>
            <a:r>
              <a:rPr kumimoji="1" lang="ja-JP" altLang="en-US">
                <a:solidFill>
                  <a:schemeClr val="tx1"/>
                </a:solidFill>
              </a:rPr>
              <a:t>です。／ときどきあの</a:t>
            </a:r>
            <a:r>
              <a:rPr kumimoji="1" lang="ja-JP" altLang="en-US" b="1">
                <a:solidFill>
                  <a:schemeClr val="tx1"/>
                </a:solidFill>
              </a:rPr>
              <a:t>小川</a:t>
            </a:r>
            <a:r>
              <a:rPr kumimoji="1" lang="ja-JP" altLang="en-US">
                <a:solidFill>
                  <a:schemeClr val="tx1"/>
                </a:solidFill>
              </a:rPr>
              <a:t>でつりをします。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424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547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08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22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407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87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70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589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744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749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729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22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ABF7F2C-98FA-4C50-BF90-AD26BC451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40021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small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BF5026-ECFD-4175-AEE3-255ACA2243F9}"/>
              </a:ext>
            </a:extLst>
          </p:cNvPr>
          <p:cNvSpPr txBox="1"/>
          <p:nvPr/>
        </p:nvSpPr>
        <p:spPr>
          <a:xfrm>
            <a:off x="516254" y="3763273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六さいから十二さいの子どもは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小学校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いきます。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いもうとは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小学生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このくつはちょっと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小さい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木の上に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小鳥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4AEC7E8F-824A-4BC1-92EF-B9315797F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891836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小学校	しょうがっこう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elementary school</a:t>
                      </a:r>
                    </a:p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小学生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しょうがくせい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elementary school student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ちいｰさい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こ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小さい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ちいさい　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small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小鳥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ことり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small bird	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09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2022-08-18T08:35:40Z</dcterms:created>
  <dcterms:modified xsi:type="dcterms:W3CDTF">2022-08-18T08:36:30Z</dcterms:modified>
</cp:coreProperties>
</file>