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1837"/>
  </p:normalViewPr>
  <p:slideViewPr>
    <p:cSldViewPr snapToGrid="0">
      <p:cViewPr varScale="1">
        <p:scale>
          <a:sx n="49" d="100"/>
          <a:sy n="49" d="100"/>
        </p:scale>
        <p:origin x="3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26D0E-EC0B-F340-8768-B508017478D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68A84-9E96-D844-ABDF-80D41FBFC7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3247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々</a:t>
            </a:r>
            <a:r>
              <a:rPr kumimoji="1" lang="en-US" altLang="ja-JP" baseline="0" dirty="0"/>
              <a:t>〕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少々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少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人々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国々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国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先々週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先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週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年々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年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次々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に</a:t>
            </a:r>
            <a:r>
              <a:rPr kumimoji="1" lang="en-US" altLang="ja-JP" baseline="0" dirty="0"/>
              <a:t>)	N2N3	 〔</a:t>
            </a:r>
            <a:r>
              <a:rPr kumimoji="1" lang="ja-JP" altLang="en-US" baseline="0"/>
              <a:t>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少々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しょうしょう</a:t>
            </a:r>
            <a:r>
              <a:rPr kumimoji="1" lang="en-US" altLang="ja-JP" baseline="0" dirty="0"/>
              <a:t>		</a:t>
            </a:r>
            <a:r>
              <a:rPr kumimoji="1" lang="en-US" altLang="ja-JP" baseline="0" dirty="0">
                <a:latin typeface="+mn-lt"/>
              </a:rPr>
              <a:t>a bit, a few		</a:t>
            </a:r>
            <a:r>
              <a:rPr kumimoji="1" lang="ja-JP" altLang="en-US" b="1" baseline="0">
                <a:latin typeface="+mn-lt"/>
              </a:rPr>
              <a:t>少々</a:t>
            </a:r>
            <a:r>
              <a:rPr kumimoji="1" lang="ja-JP" altLang="en-US" baseline="0">
                <a:latin typeface="+mn-lt"/>
              </a:rPr>
              <a:t>お待ちください。</a:t>
            </a:r>
            <a:r>
              <a:rPr kumimoji="1" lang="ja-JP" altLang="en-US" baseline="0"/>
              <a:t>／オリーブオイル大さじ２と、しお、こしょう</a:t>
            </a:r>
            <a:r>
              <a:rPr kumimoji="1" lang="ja-JP" altLang="en-US" b="1" baseline="0"/>
              <a:t>少々</a:t>
            </a:r>
            <a:r>
              <a:rPr kumimoji="1" lang="ja-JP" altLang="en-US" baseline="0"/>
              <a:t>をまぜます。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人々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ひとびと</a:t>
            </a:r>
            <a:r>
              <a:rPr kumimoji="1" lang="en-US" altLang="ja-JP" baseline="0" dirty="0"/>
              <a:t>		people		</a:t>
            </a:r>
            <a:r>
              <a:rPr kumimoji="1" lang="ja-JP" altLang="en-US" baseline="0"/>
              <a:t>この村の</a:t>
            </a:r>
            <a:r>
              <a:rPr kumimoji="1" lang="ja-JP" altLang="en-US" b="1" baseline="0"/>
              <a:t>人々</a:t>
            </a:r>
            <a:r>
              <a:rPr kumimoji="1" lang="ja-JP" altLang="en-US" baseline="0"/>
              <a:t>は親切です。／この問題を多くの</a:t>
            </a:r>
            <a:r>
              <a:rPr kumimoji="1" lang="ja-JP" altLang="en-US" b="1" baseline="0"/>
              <a:t>人々</a:t>
            </a:r>
            <a:r>
              <a:rPr kumimoji="1" lang="ja-JP" altLang="en-US" baseline="0"/>
              <a:t>に知ってほしいと思います。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国々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くにぐに</a:t>
            </a:r>
            <a:r>
              <a:rPr kumimoji="1" lang="en-US" altLang="ja-JP" baseline="0" dirty="0"/>
              <a:t>		various countries	</a:t>
            </a:r>
            <a:r>
              <a:rPr kumimoji="1" lang="ja-JP" altLang="en-US" baseline="0"/>
              <a:t>アジアの</a:t>
            </a:r>
            <a:r>
              <a:rPr kumimoji="1" lang="ja-JP" altLang="en-US" b="1" baseline="0"/>
              <a:t>国々</a:t>
            </a:r>
            <a:r>
              <a:rPr kumimoji="1" lang="ja-JP" altLang="en-US" baseline="0"/>
              <a:t>からの留学生が多いです。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先々週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せんせんしゅう</a:t>
            </a:r>
            <a:r>
              <a:rPr kumimoji="1" lang="en-US" altLang="ja-JP" baseline="0" dirty="0"/>
              <a:t>	the week before last	</a:t>
            </a:r>
            <a:r>
              <a:rPr kumimoji="1" lang="ja-JP" altLang="en-US" baseline="0"/>
              <a:t>東京へは</a:t>
            </a:r>
            <a:r>
              <a:rPr kumimoji="1" lang="ja-JP" altLang="en-US" b="1" baseline="0"/>
              <a:t>先々週</a:t>
            </a:r>
            <a:r>
              <a:rPr kumimoji="1" lang="ja-JP" altLang="en-US" baseline="0"/>
              <a:t>行きました。／</a:t>
            </a:r>
            <a:r>
              <a:rPr kumimoji="1" lang="ja-JP" altLang="en-US" b="1" baseline="0"/>
              <a:t>先々週</a:t>
            </a:r>
            <a:r>
              <a:rPr kumimoji="1" lang="ja-JP" altLang="en-US" baseline="0"/>
              <a:t>の授業の宿題、出した？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年々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ねんねん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	every year, year by year	</a:t>
            </a:r>
            <a:r>
              <a:rPr kumimoji="1" lang="ja-JP" altLang="en-US" b="1" baseline="0">
                <a:solidFill>
                  <a:schemeClr val="tx1"/>
                </a:solidFill>
              </a:rPr>
              <a:t>年々</a:t>
            </a:r>
            <a:r>
              <a:rPr kumimoji="1" lang="ja-JP" altLang="en-US" baseline="0">
                <a:solidFill>
                  <a:schemeClr val="tx1"/>
                </a:solidFill>
              </a:rPr>
              <a:t>子どもの数が少なくなっています。／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年々</a:t>
            </a:r>
            <a:r>
              <a:rPr kumimoji="1" lang="ja-JP" altLang="en-US" baseline="0">
                <a:solidFill>
                  <a:schemeClr val="tx1"/>
                </a:solidFill>
              </a:rPr>
              <a:t>値段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ねだん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: price)</a:t>
            </a:r>
            <a:r>
              <a:rPr kumimoji="1" lang="ja-JP" altLang="en-US" baseline="0">
                <a:solidFill>
                  <a:schemeClr val="tx1"/>
                </a:solidFill>
              </a:rPr>
              <a:t>が上がっている。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次々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に</a:t>
            </a:r>
            <a:r>
              <a:rPr kumimoji="1" lang="en-US" altLang="ja-JP" baseline="0" dirty="0">
                <a:latin typeface="+mn-lt"/>
              </a:rPr>
              <a:t>)	</a:t>
            </a:r>
            <a:r>
              <a:rPr kumimoji="1" lang="ja-JP" altLang="en-US" baseline="0">
                <a:latin typeface="+mn-lt"/>
              </a:rPr>
              <a:t>つぎつぎ</a:t>
            </a:r>
            <a:r>
              <a:rPr kumimoji="1" lang="en-US" altLang="ja-JP" baseline="0" dirty="0">
                <a:latin typeface="+mn-lt"/>
              </a:rPr>
              <a:t>		one after another	</a:t>
            </a:r>
            <a:r>
              <a:rPr kumimoji="1" lang="ja-JP" altLang="en-US" b="1" baseline="0">
                <a:latin typeface="+mn-lt"/>
              </a:rPr>
              <a:t>次々に</a:t>
            </a:r>
            <a:r>
              <a:rPr kumimoji="1" lang="ja-JP" altLang="en-US" baseline="0">
                <a:latin typeface="+mn-lt"/>
              </a:rPr>
              <a:t>問題が</a:t>
            </a:r>
            <a:r>
              <a:rPr kumimoji="1" lang="ja-JP" altLang="en-US" b="0" baseline="0">
                <a:latin typeface="+mn-lt"/>
              </a:rPr>
              <a:t>起きた</a:t>
            </a:r>
            <a:r>
              <a:rPr kumimoji="1" lang="ja-JP" altLang="en-US" baseline="0">
                <a:latin typeface="+mn-lt"/>
              </a:rPr>
              <a:t>。</a:t>
            </a:r>
            <a:r>
              <a:rPr kumimoji="1" lang="ja-JP" altLang="en-US" baseline="0"/>
              <a:t>／</a:t>
            </a:r>
            <a:r>
              <a:rPr kumimoji="1" lang="ja-JP" altLang="en-US" b="1" baseline="0"/>
              <a:t>次々に</a:t>
            </a:r>
            <a:r>
              <a:rPr kumimoji="1" lang="ja-JP" altLang="en-US" baseline="0"/>
              <a:t>質問が出た。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697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431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01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82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656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975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896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850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57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631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854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73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43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少々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お待ちください。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この問題を多くの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に知ってほしいと思います。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アジアの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国々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からの留学生が多いです。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先々週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の授業の宿題、出した？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子どもの数が少なくなっています。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309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(symbol of repetition)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8" y="1524076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96012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endParaRPr kumimoji="1" lang="ja-JP" altLang="en-US" sz="2400" b="1" i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少々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/>
                        <a:t>しょうしょう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a bit, a few</a:t>
                      </a:r>
                    </a:p>
                    <a:p>
                      <a:r>
                        <a:rPr kumimoji="1" lang="ja-JP" altLang="en-US" sz="2400" baseline="0"/>
                        <a:t>人々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/>
                        <a:t>ひとびと</a:t>
                      </a:r>
                      <a:r>
                        <a:rPr kumimoji="1" lang="en-US" altLang="ja-JP" sz="2400" baseline="0" dirty="0"/>
                        <a:t>		people</a:t>
                      </a:r>
                    </a:p>
                    <a:p>
                      <a:r>
                        <a:rPr kumimoji="1" lang="ja-JP" altLang="en-US" sz="2400" baseline="0"/>
                        <a:t>国々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/>
                        <a:t>くにぐに</a:t>
                      </a:r>
                      <a:r>
                        <a:rPr kumimoji="1" lang="en-US" altLang="ja-JP" sz="2400" baseline="0" dirty="0"/>
                        <a:t>		various countries</a:t>
                      </a:r>
                    </a:p>
                    <a:p>
                      <a:r>
                        <a:rPr kumimoji="1" lang="ja-JP" altLang="en-US" sz="2400" baseline="0"/>
                        <a:t>先々週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せんせんしゅう</a:t>
                      </a:r>
                      <a:r>
                        <a:rPr kumimoji="1" lang="en-US" altLang="ja-JP" sz="2400" baseline="0" dirty="0"/>
                        <a:t>	the week before last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年々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ねんねん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every year, year by year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A9EBE995-B678-3243-A5F1-1B436D085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3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2022-09-15T07:33:19Z</dcterms:created>
  <dcterms:modified xsi:type="dcterms:W3CDTF">2022-09-15T07:33:45Z</dcterms:modified>
</cp:coreProperties>
</file>