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65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59932"/>
  </p:normalViewPr>
  <p:slideViewPr>
    <p:cSldViewPr snapToGrid="0">
      <p:cViewPr varScale="1">
        <p:scale>
          <a:sx n="74" d="100"/>
          <a:sy n="74" d="100"/>
        </p:scale>
        <p:origin x="256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22F26A-0DF2-4044-AF3D-AB0E23237071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1D6A9D-E9C1-FA48-8905-54A2383D085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452271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夕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夕方</a:t>
            </a:r>
            <a:r>
              <a:rPr kumimoji="1" lang="en-US" altLang="ja-JP" dirty="0"/>
              <a:t>	N5	〔</a:t>
            </a:r>
            <a:r>
              <a:rPr kumimoji="1" lang="ja-JP" altLang="en-US"/>
              <a:t>方</a:t>
            </a:r>
            <a:r>
              <a:rPr kumimoji="1" lang="en-US" altLang="ja-JP" dirty="0"/>
              <a:t>〕N4</a:t>
            </a:r>
          </a:p>
          <a:p>
            <a:r>
              <a:rPr kumimoji="1" lang="ja-JP" altLang="en-US"/>
              <a:t>夕べ</a:t>
            </a:r>
            <a:r>
              <a:rPr kumimoji="1" lang="en-US" altLang="ja-JP" dirty="0"/>
              <a:t>	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夕食</a:t>
            </a:r>
            <a:r>
              <a:rPr kumimoji="1" lang="en-US" altLang="ja-JP" dirty="0"/>
              <a:t>	</a:t>
            </a:r>
            <a:r>
              <a:rPr kumimoji="1" lang="ja-JP" altLang="en-US"/>
              <a:t>級外</a:t>
            </a:r>
            <a:r>
              <a:rPr kumimoji="1" lang="en-US" altLang="ja-JP" dirty="0"/>
              <a:t>	〔</a:t>
            </a:r>
            <a:r>
              <a:rPr kumimoji="1" lang="ja-JP" altLang="en-US"/>
              <a:t>食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夕日</a:t>
            </a:r>
            <a:r>
              <a:rPr kumimoji="1" lang="en-US" altLang="ja-JP" dirty="0"/>
              <a:t>	N2N3	〔</a:t>
            </a:r>
            <a:r>
              <a:rPr kumimoji="1" lang="ja-JP" altLang="en-US"/>
              <a:t>日</a:t>
            </a:r>
            <a:r>
              <a:rPr kumimoji="1" lang="en-US" altLang="ja-JP" dirty="0"/>
              <a:t>〕N5</a:t>
            </a:r>
          </a:p>
          <a:p>
            <a:r>
              <a:rPr kumimoji="1" lang="ja-JP" altLang="en-US"/>
              <a:t>七夕</a:t>
            </a:r>
            <a:r>
              <a:rPr kumimoji="1" lang="en-US" altLang="ja-JP" dirty="0"/>
              <a:t>	</a:t>
            </a:r>
            <a:r>
              <a:rPr kumimoji="1" lang="ja-JP" altLang="en-US"/>
              <a:t>級外</a:t>
            </a:r>
            <a:r>
              <a:rPr kumimoji="1" lang="en-US" altLang="ja-JP" dirty="0"/>
              <a:t>	〔</a:t>
            </a:r>
            <a:r>
              <a:rPr kumimoji="1" lang="ja-JP" altLang="en-US"/>
              <a:t>七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夕方</a:t>
            </a:r>
            <a:r>
              <a:rPr kumimoji="1" lang="en-US" altLang="ja-JP" dirty="0">
                <a:solidFill>
                  <a:schemeClr val="tx1"/>
                </a:solidFill>
              </a:rPr>
              <a:t>	</a:t>
            </a:r>
            <a:r>
              <a:rPr kumimoji="1" lang="ja-JP" altLang="en-US">
                <a:solidFill>
                  <a:schemeClr val="tx1"/>
                </a:solidFill>
              </a:rPr>
              <a:t>ゆうがた</a:t>
            </a:r>
            <a:r>
              <a:rPr kumimoji="1" lang="en-US" altLang="ja-JP" dirty="0">
                <a:solidFill>
                  <a:schemeClr val="tx1"/>
                </a:solidFill>
              </a:rPr>
              <a:t>	evening		</a:t>
            </a:r>
            <a:r>
              <a:rPr kumimoji="1" lang="ja-JP" altLang="en-US">
                <a:solidFill>
                  <a:schemeClr val="tx1"/>
                </a:solidFill>
              </a:rPr>
              <a:t>今日は</a:t>
            </a:r>
            <a:r>
              <a:rPr kumimoji="1" lang="ja-JP" altLang="en-US" b="1">
                <a:solidFill>
                  <a:schemeClr val="tx1"/>
                </a:solidFill>
              </a:rPr>
              <a:t>夕方</a:t>
            </a:r>
            <a:r>
              <a:rPr kumimoji="1" lang="ja-JP" altLang="en-US">
                <a:solidFill>
                  <a:schemeClr val="tx1"/>
                </a:solidFill>
              </a:rPr>
              <a:t>まで大学にいます。／水曜日の</a:t>
            </a:r>
            <a:r>
              <a:rPr kumimoji="1" lang="ja-JP" altLang="en-US" b="1">
                <a:solidFill>
                  <a:schemeClr val="tx1"/>
                </a:solidFill>
              </a:rPr>
              <a:t>夕方</a:t>
            </a:r>
            <a:r>
              <a:rPr kumimoji="1" lang="ja-JP" altLang="en-US">
                <a:solidFill>
                  <a:schemeClr val="tx1"/>
                </a:solidFill>
              </a:rPr>
              <a:t>、時間がありますか。／</a:t>
            </a:r>
            <a:r>
              <a:rPr kumimoji="1" lang="ja-JP" altLang="en-US" sz="1200">
                <a:latin typeface="Segoe UI Historic" panose="020B0502040204020203" pitchFamily="34" charset="0"/>
              </a:rPr>
              <a:t>昼はあたたかいですが、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夕方</a:t>
            </a:r>
            <a:r>
              <a:rPr kumimoji="1" lang="ja-JP" altLang="en-US" sz="1200">
                <a:latin typeface="Segoe UI Historic" panose="020B0502040204020203" pitchFamily="34" charset="0"/>
              </a:rPr>
              <a:t>はさむいです。</a:t>
            </a:r>
            <a:endParaRPr kumimoji="1" lang="en-US" altLang="ja-JP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夕べ	ゆうべ	</a:t>
            </a:r>
            <a:r>
              <a:rPr kumimoji="1" lang="en-US" altLang="ja-JP" dirty="0">
                <a:solidFill>
                  <a:schemeClr val="tx1"/>
                </a:solidFill>
              </a:rPr>
              <a:t>last night		</a:t>
            </a:r>
            <a:r>
              <a:rPr kumimoji="1" lang="ja-JP" altLang="en-US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夕べ</a:t>
            </a:r>
            <a:r>
              <a:rPr kumimoji="1" lang="ja-JP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、雨がふりました。／</a:t>
            </a:r>
            <a:r>
              <a:rPr kumimoji="1" lang="ja-JP" altLang="en-US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夕べ</a:t>
            </a:r>
            <a:r>
              <a:rPr kumimoji="1" lang="ja-JP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はたのしかったです。</a:t>
            </a:r>
            <a:endParaRPr kumimoji="1" lang="en-US" altLang="ja-JP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夕食	ゆうしょく	</a:t>
            </a:r>
            <a:r>
              <a:rPr kumimoji="1" lang="en-US" altLang="ja-JP" dirty="0">
                <a:solidFill>
                  <a:schemeClr val="tx1"/>
                </a:solidFill>
              </a:rPr>
              <a:t>dinner, supper	</a:t>
            </a:r>
            <a:r>
              <a:rPr kumimoji="1" lang="ja-JP" altLang="en-US" sz="1200">
                <a:latin typeface="Segoe UI Historic" panose="020B0502040204020203" pitchFamily="34" charset="0"/>
              </a:rPr>
              <a:t>きょうの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夕食</a:t>
            </a:r>
            <a:r>
              <a:rPr kumimoji="1" lang="ja-JP" altLang="en-US" sz="1200">
                <a:latin typeface="Segoe UI Historic" panose="020B0502040204020203" pitchFamily="34" charset="0"/>
              </a:rPr>
              <a:t>はすきやきです。</a:t>
            </a:r>
            <a:r>
              <a:rPr kumimoji="1" lang="ja-JP" altLang="en-US">
                <a:solidFill>
                  <a:schemeClr val="tx1"/>
                </a:solidFill>
              </a:rPr>
              <a:t>／</a:t>
            </a:r>
            <a:r>
              <a:rPr kumimoji="1" lang="ja-JP" altLang="en-US" b="1">
                <a:solidFill>
                  <a:schemeClr val="tx1"/>
                </a:solidFill>
              </a:rPr>
              <a:t>夕食</a:t>
            </a:r>
            <a:r>
              <a:rPr kumimoji="1" lang="ja-JP" altLang="en-US">
                <a:solidFill>
                  <a:schemeClr val="tx1"/>
                </a:solidFill>
              </a:rPr>
              <a:t>何がいい？</a:t>
            </a:r>
            <a:r>
              <a:rPr kumimoji="1" lang="en-US" altLang="ja-JP" dirty="0">
                <a:solidFill>
                  <a:schemeClr val="tx1"/>
                </a:solidFill>
              </a:rPr>
              <a:t>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夕日</a:t>
            </a:r>
            <a:r>
              <a:rPr kumimoji="1" lang="en-US" altLang="ja-JP" dirty="0">
                <a:solidFill>
                  <a:schemeClr val="tx1"/>
                </a:solidFill>
              </a:rPr>
              <a:t>	</a:t>
            </a:r>
            <a:r>
              <a:rPr kumimoji="1" lang="ja-JP" altLang="en-US" dirty="0">
                <a:solidFill>
                  <a:schemeClr val="tx1"/>
                </a:solidFill>
              </a:rPr>
              <a:t>ゆうひ</a:t>
            </a:r>
            <a:r>
              <a:rPr kumimoji="1" lang="en-US" altLang="ja-JP" dirty="0">
                <a:solidFill>
                  <a:schemeClr val="tx1"/>
                </a:solidFill>
              </a:rPr>
              <a:t>	sunset		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ハワイできれいな</a:t>
            </a:r>
            <a:r>
              <a:rPr kumimoji="1" lang="ja-JP" altLang="en-US" sz="1200" b="1" dirty="0">
                <a:latin typeface="Segoe UI Historic" panose="020B0502040204020203" pitchFamily="34" charset="0"/>
              </a:rPr>
              <a:t>夕日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を</a:t>
            </a:r>
            <a:r>
              <a:rPr kumimoji="1" lang="ja-JP" altLang="en-US" sz="1200">
                <a:latin typeface="Segoe UI Historic" panose="020B0502040204020203" pitchFamily="34" charset="0"/>
              </a:rPr>
              <a:t>見ました。／今日は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夕日</a:t>
            </a:r>
            <a:r>
              <a:rPr kumimoji="1" lang="ja-JP" altLang="en-US" sz="1200">
                <a:latin typeface="Segoe UI Historic" panose="020B0502040204020203" pitchFamily="34" charset="0"/>
              </a:rPr>
              <a:t>がきれいですね。</a:t>
            </a:r>
            <a:endParaRPr kumimoji="1" lang="en-US" altLang="ja-JP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>
                <a:solidFill>
                  <a:schemeClr val="tx1"/>
                </a:solidFill>
              </a:rPr>
              <a:t>*</a:t>
            </a:r>
            <a:r>
              <a:rPr kumimoji="1" lang="ja-JP" altLang="en-US" dirty="0">
                <a:solidFill>
                  <a:schemeClr val="tx1"/>
                </a:solidFill>
              </a:rPr>
              <a:t>七夕	たなばた	</a:t>
            </a:r>
            <a:r>
              <a:rPr kumimoji="1" lang="en-US" altLang="ja-JP" dirty="0">
                <a:solidFill>
                  <a:schemeClr val="tx1"/>
                </a:solidFill>
              </a:rPr>
              <a:t>Star Festival(July 7</a:t>
            </a:r>
            <a:r>
              <a:rPr kumimoji="1" lang="en-US" altLang="ja-JP" baseline="30000" dirty="0">
                <a:solidFill>
                  <a:schemeClr val="tx1"/>
                </a:solidFill>
              </a:rPr>
              <a:t>th</a:t>
            </a:r>
            <a:r>
              <a:rPr kumimoji="1" lang="en-US" altLang="ja-JP" dirty="0">
                <a:solidFill>
                  <a:schemeClr val="tx1"/>
                </a:solidFill>
              </a:rPr>
              <a:t>)	</a:t>
            </a:r>
            <a:r>
              <a:rPr kumimoji="1" lang="ja-JP" altLang="en-US" sz="1200">
                <a:solidFill>
                  <a:schemeClr val="tx1"/>
                </a:solidFill>
                <a:latin typeface="Segoe UI Historic" panose="020B0502040204020203" pitchFamily="34" charset="0"/>
              </a:rPr>
              <a:t>７</a:t>
            </a:r>
            <a:r>
              <a:rPr kumimoji="1" lang="ja-JP" altLang="en-US" sz="1200">
                <a:latin typeface="Segoe UI Historic" panose="020B0502040204020203" pitchFamily="34" charset="0"/>
              </a:rPr>
              <a:t>月７日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は</a:t>
            </a:r>
            <a:r>
              <a:rPr kumimoji="1" lang="ja-JP" altLang="en-US" sz="1200" b="1" dirty="0">
                <a:latin typeface="Segoe UI Historic" panose="020B0502040204020203" pitchFamily="34" charset="0"/>
              </a:rPr>
              <a:t>七夕</a:t>
            </a:r>
            <a:r>
              <a:rPr kumimoji="1" lang="ja-JP" altLang="en-US" sz="1200">
                <a:latin typeface="Segoe UI Historic" panose="020B0502040204020203" pitchFamily="34" charset="0"/>
              </a:rPr>
              <a:t>です。／ともだちと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七夕</a:t>
            </a:r>
            <a:r>
              <a:rPr kumimoji="1" lang="ja-JP" altLang="en-US" sz="1200">
                <a:latin typeface="Segoe UI Historic" panose="020B0502040204020203" pitchFamily="34" charset="0"/>
              </a:rPr>
              <a:t>まつりに行きます。</a:t>
            </a:r>
            <a:endParaRPr kumimoji="1" lang="en-US" altLang="ja-JP" dirty="0">
              <a:solidFill>
                <a:schemeClr val="tx1"/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240908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339339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04622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21455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210235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186129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488737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094214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164842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996865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831159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073121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628108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>
            <a:extLst>
              <a:ext uri="{FF2B5EF4-FFF2-40B4-BE49-F238E27FC236}">
                <a16:creationId xmlns:a16="http://schemas.microsoft.com/office/drawing/2014/main" id="{6DB6DC6C-F802-43B4-8865-18EEF8504A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15973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12568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evening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9682360"/>
              </p:ext>
            </p:extLst>
          </p:nvPr>
        </p:nvGraphicFramePr>
        <p:xfrm>
          <a:off x="634998" y="1539007"/>
          <a:ext cx="11176001" cy="155448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ゆう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夕方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	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ゆうがた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evening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	</a:t>
                      </a:r>
                      <a:endParaRPr kumimoji="1" lang="en-US" altLang="ja-JP" sz="24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夕べ		ゆうべ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last night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夕食		ゆうしょく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dinner, supper</a:t>
                      </a:r>
                      <a:endParaRPr kumimoji="1" lang="ja-JP" altLang="en-US" sz="240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夕日　	ゆうひ　　　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sunset</a:t>
                      </a: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0C6E865-9983-4917-963E-3E86456996C8}"/>
              </a:ext>
            </a:extLst>
          </p:cNvPr>
          <p:cNvSpPr txBox="1"/>
          <p:nvPr/>
        </p:nvSpPr>
        <p:spPr>
          <a:xfrm>
            <a:off x="516253" y="3620258"/>
            <a:ext cx="11413490" cy="2252733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今日は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夕方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まで大学にいます。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夕べ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、雨がふりました。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きょうの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夕食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はすきやきです。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ハワイできれいな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夕日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を見ました。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9009243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248</Words>
  <Application>Microsoft Macintosh PowerPoint</Application>
  <PresentationFormat>ワイド画面</PresentationFormat>
  <Paragraphs>26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3</cp:revision>
  <dcterms:created xsi:type="dcterms:W3CDTF">2022-09-09T06:26:36Z</dcterms:created>
  <dcterms:modified xsi:type="dcterms:W3CDTF">2022-09-21T07:43:59Z</dcterms:modified>
</cp:coreProperties>
</file>