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7551"/>
  </p:normalViewPr>
  <p:slideViewPr>
    <p:cSldViewPr snapToGrid="0">
      <p:cViewPr varScale="1">
        <p:scale>
          <a:sx n="57" d="100"/>
          <a:sy n="57" d="100"/>
        </p:scale>
        <p:origin x="320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A4905F-9B80-8441-B1A8-82A603E9C760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8FD0BA-62E1-BE4C-8FB6-7E1C5BA487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4688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分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半分</a:t>
            </a:r>
            <a:r>
              <a:rPr kumimoji="1" lang="en-US" altLang="ja-JP" dirty="0"/>
              <a:t>	N5	〔</a:t>
            </a:r>
            <a:r>
              <a:rPr kumimoji="1" lang="ja-JP" altLang="en-US"/>
              <a:t>半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５分</a:t>
            </a:r>
            <a:r>
              <a:rPr kumimoji="1" lang="en-US" altLang="ja-JP" dirty="0"/>
              <a:t>	N5	〔</a:t>
            </a:r>
            <a:r>
              <a:rPr kumimoji="1" lang="ja-JP" altLang="en-US"/>
              <a:t>五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６分</a:t>
            </a:r>
            <a:r>
              <a:rPr kumimoji="1" lang="en-US" altLang="ja-JP" dirty="0"/>
              <a:t>	N5	〔</a:t>
            </a:r>
            <a:r>
              <a:rPr kumimoji="1" lang="ja-JP" altLang="en-US"/>
              <a:t>六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分ける</a:t>
            </a:r>
            <a:r>
              <a:rPr kumimoji="1" lang="en-US" altLang="ja-JP" dirty="0"/>
              <a:t>	N2N3</a:t>
            </a:r>
          </a:p>
          <a:p>
            <a:r>
              <a:rPr kumimoji="1" lang="ja-JP" altLang="en-US"/>
              <a:t>分かる</a:t>
            </a:r>
            <a:r>
              <a:rPr kumimoji="1" lang="en-US" altLang="ja-JP" dirty="0"/>
              <a:t>	N5</a:t>
            </a:r>
            <a:endParaRPr kumimoji="1" lang="ja-JP" altLang="en-US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半分	はんぶん	</a:t>
            </a:r>
            <a:r>
              <a:rPr kumimoji="1" lang="en-US" altLang="ja-JP" dirty="0">
                <a:solidFill>
                  <a:schemeClr val="tx1"/>
                </a:solidFill>
              </a:rPr>
              <a:t>half		</a:t>
            </a:r>
            <a:r>
              <a:rPr kumimoji="1" lang="ja-JP" altLang="en-US" sz="1200">
                <a:latin typeface="Segoe UI Historic" panose="020B0502040204020203" pitchFamily="34" charset="0"/>
              </a:rPr>
              <a:t>りんご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半分</a:t>
            </a:r>
            <a:r>
              <a:rPr kumimoji="1" lang="ja-JP" altLang="en-US" sz="1200">
                <a:latin typeface="Segoe UI Historic" panose="020B0502040204020203" pitchFamily="34" charset="0"/>
              </a:rPr>
              <a:t>たべました。／二人で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半分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にしましょう。／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半分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５分</a:t>
            </a:r>
            <a:r>
              <a:rPr kumimoji="1" lang="ja-JP" altLang="en-US" dirty="0">
                <a:solidFill>
                  <a:schemeClr val="tx1"/>
                </a:solidFill>
              </a:rPr>
              <a:t>	ごふん	</a:t>
            </a:r>
            <a:r>
              <a:rPr kumimoji="1" lang="en-US" altLang="ja-JP" dirty="0">
                <a:solidFill>
                  <a:schemeClr val="tx1"/>
                </a:solidFill>
              </a:rPr>
              <a:t>5 minutes		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５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分</a:t>
            </a:r>
            <a:r>
              <a:rPr kumimoji="1" lang="ja-JP" altLang="en-US" sz="1200">
                <a:latin typeface="Segoe UI Historic" panose="020B0502040204020203" pitchFamily="34" charset="0"/>
              </a:rPr>
              <a:t>まってください。／１時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じ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５分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６分</a:t>
            </a:r>
            <a:r>
              <a:rPr kumimoji="1" lang="ja-JP" altLang="en-US" dirty="0">
                <a:solidFill>
                  <a:schemeClr val="tx1"/>
                </a:solidFill>
              </a:rPr>
              <a:t>	ろっぷん	</a:t>
            </a:r>
            <a:r>
              <a:rPr kumimoji="1" lang="en-US" altLang="ja-JP" dirty="0">
                <a:solidFill>
                  <a:schemeClr val="tx1"/>
                </a:solidFill>
              </a:rPr>
              <a:t>6 minutes		</a:t>
            </a:r>
            <a:r>
              <a:rPr kumimoji="1" lang="ja-JP" altLang="en-US">
                <a:solidFill>
                  <a:schemeClr val="tx1"/>
                </a:solidFill>
              </a:rPr>
              <a:t>レンジで</a:t>
            </a:r>
            <a:r>
              <a:rPr kumimoji="1" lang="ja-JP" altLang="en-US" b="1">
                <a:solidFill>
                  <a:schemeClr val="tx1"/>
                </a:solidFill>
              </a:rPr>
              <a:t>６分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／３時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じ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６分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分ける</a:t>
            </a:r>
            <a:r>
              <a:rPr kumimoji="1" lang="ja-JP" altLang="en-US">
                <a:solidFill>
                  <a:schemeClr val="tx1"/>
                </a:solidFill>
              </a:rPr>
              <a:t>	わける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to divide		</a:t>
            </a:r>
            <a:r>
              <a:rPr kumimoji="1" lang="ja-JP" altLang="en-US" sz="1200">
                <a:latin typeface="Segoe UI Historic" panose="020B0502040204020203" pitchFamily="34" charset="0"/>
              </a:rPr>
              <a:t>ピザを５人で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分けました</a:t>
            </a:r>
            <a:r>
              <a:rPr kumimoji="1" lang="ja-JP" altLang="en-US" sz="1200">
                <a:latin typeface="Segoe UI Historic" panose="020B0502040204020203" pitchFamily="34" charset="0"/>
              </a:rPr>
              <a:t>。／みんなで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分けましょう</a:t>
            </a:r>
            <a:r>
              <a:rPr kumimoji="1" lang="ja-JP" altLang="en-US" sz="1200">
                <a:latin typeface="Segoe UI Historic" panose="020B0502040204020203" pitchFamily="34" charset="0"/>
              </a:rPr>
              <a:t>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分かる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わかる</a:t>
            </a:r>
            <a:r>
              <a:rPr kumimoji="1" lang="en-US" altLang="ja-JP" dirty="0">
                <a:solidFill>
                  <a:schemeClr val="tx1"/>
                </a:solidFill>
              </a:rPr>
              <a:t>	to understand	</a:t>
            </a:r>
            <a:r>
              <a:rPr kumimoji="1" lang="ja-JP" altLang="en-US" sz="1200">
                <a:latin typeface="Segoe UI Historic" panose="020B0502040204020203" pitchFamily="34" charset="0"/>
              </a:rPr>
              <a:t>日本語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ご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が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すこし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分かります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。かんじ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分かりません</a:t>
            </a:r>
            <a:r>
              <a:rPr kumimoji="1" lang="ja-JP" altLang="en-US" sz="1200">
                <a:latin typeface="Segoe UI Historic" panose="020B0502040204020203" pitchFamily="34" charset="0"/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929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5431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9055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3195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4968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8594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6091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2009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8177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5625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5649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6468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0635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478F9F7E-39E4-4149-B82F-CCFE24F75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02577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815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divide, part, minute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572157"/>
              </p:ext>
            </p:extLst>
          </p:nvPr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ブン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フン／プン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半分　	はんぶん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half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５分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ごふん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5 minutes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６分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ろっぷん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6 minutes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わ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ける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わ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分ける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わける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divide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分かる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わかる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understand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EEAAC35-E57B-4FF2-801B-46713C18E90D}"/>
              </a:ext>
            </a:extLst>
          </p:cNvPr>
          <p:cNvSpPr txBox="1"/>
          <p:nvPr/>
        </p:nvSpPr>
        <p:spPr>
          <a:xfrm>
            <a:off x="516255" y="378170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あさりんごを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半分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たべました。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ja-JP" altLang="en-US" sz="2400" b="1">
                <a:solidFill>
                  <a:prstClr val="black"/>
                </a:solidFill>
                <a:latin typeface="Segoe UI Historic" panose="020B0502040204020203" pitchFamily="34" charset="0"/>
                <a:ea typeface="游ゴシック"/>
              </a:rPr>
              <a:t>５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分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まっていてください。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ピザを５人で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分けました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日本語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ご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すこし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分かります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。かんじは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分かりません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78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226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5</cp:revision>
  <dcterms:created xsi:type="dcterms:W3CDTF">2022-08-18T08:38:01Z</dcterms:created>
  <dcterms:modified xsi:type="dcterms:W3CDTF">2022-09-16T09:51:47Z</dcterms:modified>
</cp:coreProperties>
</file>