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592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E775A-0FE2-2345-A46E-0965CFC60299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338F4-C221-8A4F-92A4-2047401A47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5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文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作文</a:t>
            </a:r>
            <a:r>
              <a:rPr kumimoji="1" lang="en-US" altLang="ja-JP" dirty="0"/>
              <a:t>	N5	〔</a:t>
            </a:r>
            <a:r>
              <a:rPr kumimoji="1" lang="ja-JP" altLang="en-US"/>
              <a:t>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文学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論文</a:t>
            </a:r>
            <a:r>
              <a:rPr kumimoji="1" lang="en-US" altLang="ja-JP" dirty="0"/>
              <a:t>	N2N3	〔</a:t>
            </a:r>
            <a:r>
              <a:rPr kumimoji="1" lang="ja-JP" altLang="en-US"/>
              <a:t>論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文字</a:t>
            </a:r>
            <a:r>
              <a:rPr kumimoji="1" lang="en-US" altLang="ja-JP" dirty="0"/>
              <a:t>	N2N3	〔</a:t>
            </a:r>
            <a:r>
              <a:rPr kumimoji="1" lang="ja-JP" altLang="en-US"/>
              <a:t>字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文</a:t>
            </a:r>
            <a:r>
              <a:rPr kumimoji="1" lang="ja-JP" altLang="en-US" dirty="0">
                <a:solidFill>
                  <a:schemeClr val="tx1"/>
                </a:solidFill>
              </a:rPr>
              <a:t>	ぶん	</a:t>
            </a:r>
            <a:r>
              <a:rPr kumimoji="1" lang="en-US" altLang="ja-JP" dirty="0">
                <a:solidFill>
                  <a:schemeClr val="tx1"/>
                </a:solidFill>
              </a:rPr>
              <a:t>sentence		</a:t>
            </a:r>
            <a:r>
              <a:rPr kumimoji="1" lang="ja-JP" altLang="en-US" sz="1200">
                <a:latin typeface="Segoe UI Historic" panose="020B0502040204020203" pitchFamily="34" charset="0"/>
              </a:rPr>
              <a:t>下の英語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えいご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文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を日本語にして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文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をよんでください。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作文	さくぶん	</a:t>
            </a:r>
            <a:r>
              <a:rPr kumimoji="1" lang="en-US" altLang="ja-JP" dirty="0">
                <a:solidFill>
                  <a:schemeClr val="tx1"/>
                </a:solidFill>
              </a:rPr>
              <a:t>essay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作文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をかいてください。／</a:t>
            </a:r>
            <a:r>
              <a:rPr kumimoji="1" lang="ja-JP" altLang="en-US" b="1">
                <a:solidFill>
                  <a:schemeClr val="tx1"/>
                </a:solidFill>
              </a:rPr>
              <a:t>作文</a:t>
            </a:r>
            <a:r>
              <a:rPr kumimoji="1" lang="ja-JP" altLang="en-US">
                <a:solidFill>
                  <a:schemeClr val="tx1"/>
                </a:solidFill>
              </a:rPr>
              <a:t>の宿題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しゅくだい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があります。／リンさんは作文が上手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じょうず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文学	ぶんがく	</a:t>
            </a:r>
            <a:r>
              <a:rPr kumimoji="1" lang="en-US" altLang="ja-JP" dirty="0">
                <a:solidFill>
                  <a:schemeClr val="tx1"/>
                </a:solidFill>
              </a:rPr>
              <a:t>literature		</a:t>
            </a:r>
            <a:r>
              <a:rPr kumimoji="1" lang="ja-JP" altLang="en-US">
                <a:solidFill>
                  <a:schemeClr val="tx1"/>
                </a:solidFill>
              </a:rPr>
              <a:t>専門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せんもん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はドイツ</a:t>
            </a:r>
            <a:r>
              <a:rPr kumimoji="1" lang="ja-JP" altLang="en-US" b="1">
                <a:solidFill>
                  <a:schemeClr val="tx1"/>
                </a:solidFill>
              </a:rPr>
              <a:t>文学</a:t>
            </a:r>
            <a:r>
              <a:rPr kumimoji="1" lang="ja-JP" altLang="en-US">
                <a:solidFill>
                  <a:schemeClr val="tx1"/>
                </a:solidFill>
              </a:rPr>
              <a:t>です。／私</a:t>
            </a:r>
            <a:r>
              <a:rPr kumimoji="1" lang="ja-JP" altLang="en-US" dirty="0">
                <a:solidFill>
                  <a:schemeClr val="tx1"/>
                </a:solidFill>
              </a:rPr>
              <a:t>は大学で日本の</a:t>
            </a:r>
            <a:r>
              <a:rPr kumimoji="1" lang="ja-JP" altLang="en-US" b="1" dirty="0">
                <a:solidFill>
                  <a:schemeClr val="tx1"/>
                </a:solidFill>
              </a:rPr>
              <a:t>文学</a:t>
            </a:r>
            <a:r>
              <a:rPr kumimoji="1" lang="ja-JP" altLang="en-US">
                <a:solidFill>
                  <a:schemeClr val="tx1"/>
                </a:solidFill>
              </a:rPr>
              <a:t>を研究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けんきゅう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して</a:t>
            </a:r>
            <a:r>
              <a:rPr kumimoji="1" lang="ja-JP" altLang="en-US" dirty="0">
                <a:solidFill>
                  <a:schemeClr val="tx1"/>
                </a:solidFill>
              </a:rPr>
              <a:t>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論文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ろんぶん</a:t>
            </a:r>
            <a:r>
              <a:rPr kumimoji="1" lang="en-US" altLang="ja-JP" dirty="0">
                <a:solidFill>
                  <a:schemeClr val="tx1"/>
                </a:solidFill>
              </a:rPr>
              <a:t>	thesis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としょかんで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論文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よみます。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論文</a:t>
            </a:r>
            <a:r>
              <a:rPr kumimoji="1" lang="ja-JP" altLang="en-US">
                <a:solidFill>
                  <a:schemeClr val="tx1"/>
                </a:solidFill>
              </a:rPr>
              <a:t>のテーマは何ですか。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文字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もじ</a:t>
            </a:r>
            <a:r>
              <a:rPr kumimoji="1" lang="en-US" altLang="ja-JP" dirty="0">
                <a:solidFill>
                  <a:schemeClr val="tx1"/>
                </a:solidFill>
              </a:rPr>
              <a:t>	letter, character	</a:t>
            </a:r>
            <a:r>
              <a:rPr kumimoji="1" lang="ja-JP" altLang="en-US">
                <a:solidFill>
                  <a:schemeClr val="tx1"/>
                </a:solidFill>
              </a:rPr>
              <a:t>日本語</a:t>
            </a:r>
            <a:r>
              <a:rPr kumimoji="1" lang="ja-JP" altLang="en-US" dirty="0">
                <a:solidFill>
                  <a:schemeClr val="tx1"/>
                </a:solidFill>
              </a:rPr>
              <a:t>はひらがな、カタカナ、</a:t>
            </a:r>
            <a:r>
              <a:rPr kumimoji="1" lang="ja-JP" altLang="en-US">
                <a:solidFill>
                  <a:schemeClr val="tx1"/>
                </a:solidFill>
              </a:rPr>
              <a:t>漢字の３つの</a:t>
            </a:r>
            <a:r>
              <a:rPr kumimoji="1" lang="ja-JP" altLang="en-US" b="1">
                <a:solidFill>
                  <a:schemeClr val="tx1"/>
                </a:solidFill>
              </a:rPr>
              <a:t>文字</a:t>
            </a:r>
            <a:r>
              <a:rPr kumimoji="1" lang="ja-JP" altLang="en-US">
                <a:solidFill>
                  <a:schemeClr val="tx1"/>
                </a:solidFill>
              </a:rPr>
              <a:t>をつかいます。／アラビア</a:t>
            </a:r>
            <a:r>
              <a:rPr kumimoji="1" lang="ja-JP" altLang="en-US" b="1">
                <a:solidFill>
                  <a:schemeClr val="tx1"/>
                </a:solidFill>
              </a:rPr>
              <a:t>文字</a:t>
            </a:r>
            <a:r>
              <a:rPr kumimoji="1" lang="ja-JP" altLang="en-US">
                <a:solidFill>
                  <a:schemeClr val="tx1"/>
                </a:solidFill>
              </a:rPr>
              <a:t>をよむことができますか。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893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20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88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31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91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19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83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28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77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20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3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45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8D2FB23-7C4F-4E44-98B3-81202ED6E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627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5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sentence, letter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ブン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文　　	ぶん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sentence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作文　	さくぶん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essay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文学　	ぶんがく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literature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論文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ろんぶん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thesis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EE0B8D-82B5-4E27-BDDA-D246A43FCD8B}"/>
              </a:ext>
            </a:extLst>
          </p:cNvPr>
          <p:cNvSpPr txBox="1"/>
          <p:nvPr/>
        </p:nvSpPr>
        <p:spPr>
          <a:xfrm>
            <a:off x="634998" y="3556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下の英語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えいご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を日本語にして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作文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の宿題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しゅくだい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専門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せんもん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はドイツ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文学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としょかんで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論文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をよみます。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2022-09-09T05:45:05Z</dcterms:created>
  <dcterms:modified xsi:type="dcterms:W3CDTF">2022-09-09T05:45:38Z</dcterms:modified>
</cp:coreProperties>
</file>