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60503"/>
  </p:normalViewPr>
  <p:slideViewPr>
    <p:cSldViewPr snapToGrid="0">
      <p:cViewPr varScale="1">
        <p:scale>
          <a:sx n="95" d="100"/>
          <a:sy n="95" d="100"/>
        </p:scale>
        <p:origin x="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DF15A-4A2B-0749-A124-D18BE12B0CD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9EC0E-9992-8A48-A348-62148E16FC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89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中学校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校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中学生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中国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中国人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中止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止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一日中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中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中学校	ちゅうがっこう	</a:t>
            </a:r>
            <a:r>
              <a:rPr kumimoji="1" lang="en-US" altLang="ja-JP" dirty="0">
                <a:solidFill>
                  <a:schemeClr val="tx1"/>
                </a:solidFill>
              </a:rPr>
              <a:t>junior high school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は３年です。／山田さんは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の先生です。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中学生	ちゅうがくせい	</a:t>
            </a:r>
            <a:r>
              <a:rPr kumimoji="1" lang="en-US" altLang="ja-JP" dirty="0">
                <a:solidFill>
                  <a:schemeClr val="tx1"/>
                </a:solidFill>
              </a:rPr>
              <a:t>junior high school student		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山本さん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の子どもは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中学生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中学生</a:t>
            </a:r>
            <a:r>
              <a:rPr kumimoji="1" lang="ja-JP" altLang="en-US" sz="1200">
                <a:latin typeface="Segoe UI Historic" panose="020B0502040204020203" pitchFamily="34" charset="0"/>
              </a:rPr>
              <a:t>のとき、何のべんきょうがすきでしたか。／日本の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中学生</a:t>
            </a:r>
            <a:r>
              <a:rPr kumimoji="1" lang="ja-JP" altLang="en-US" sz="1200">
                <a:latin typeface="Segoe UI Historic" panose="020B0502040204020203" pitchFamily="34" charset="0"/>
              </a:rPr>
              <a:t>と英語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えいご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ではなします。</a:t>
            </a:r>
            <a:endParaRPr kumimoji="1" lang="en-US" altLang="ja-JP" sz="1200" dirty="0">
              <a:solidFill>
                <a:schemeClr val="tx1"/>
              </a:solidFill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中国	ちゅうごく	</a:t>
            </a:r>
            <a:r>
              <a:rPr kumimoji="1" lang="en-US" altLang="ja-JP" dirty="0">
                <a:solidFill>
                  <a:schemeClr val="tx1"/>
                </a:solidFill>
              </a:rPr>
              <a:t>	China			</a:t>
            </a:r>
            <a:r>
              <a:rPr kumimoji="1" lang="ja-JP" altLang="en-US" sz="1200">
                <a:latin typeface="Segoe UI Historic" panose="020B0502040204020203" pitchFamily="34" charset="0"/>
              </a:rPr>
              <a:t>ワンさんは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中国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からきました。／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中国</a:t>
            </a:r>
            <a:r>
              <a:rPr kumimoji="1" lang="ja-JP" altLang="en-US" sz="1200">
                <a:latin typeface="Segoe UI Historic" panose="020B0502040204020203" pitchFamily="34" charset="0"/>
              </a:rPr>
              <a:t>で一年日本語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をべんきょうしました。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中国人	ちゅうごくじん	</a:t>
            </a:r>
            <a:r>
              <a:rPr kumimoji="1" lang="en-US" altLang="ja-JP" dirty="0">
                <a:solidFill>
                  <a:schemeClr val="tx1"/>
                </a:solidFill>
              </a:rPr>
              <a:t>Chinese (person)		</a:t>
            </a:r>
            <a:r>
              <a:rPr kumimoji="1" lang="ja-JP" altLang="en-US" sz="1200">
                <a:latin typeface="Segoe UI Historic" panose="020B0502040204020203" pitchFamily="34" charset="0"/>
              </a:rPr>
              <a:t>ワンさんは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中国人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です。／リンさんは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中国人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じゃありません。ベトナム人です。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中止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ちゅうし</a:t>
            </a:r>
            <a:r>
              <a:rPr kumimoji="1" lang="en-US" altLang="ja-JP" dirty="0">
                <a:solidFill>
                  <a:schemeClr val="tx1"/>
                </a:solidFill>
              </a:rPr>
              <a:t>		stop, cancellation, discontinuation	</a:t>
            </a:r>
            <a:r>
              <a:rPr kumimoji="1" lang="ja-JP" altLang="en-US">
                <a:solidFill>
                  <a:schemeClr val="tx1"/>
                </a:solidFill>
              </a:rPr>
              <a:t>台風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たいふう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がきたら、</a:t>
            </a:r>
            <a:r>
              <a:rPr kumimoji="1" lang="ja-JP" altLang="en-US" b="1">
                <a:solidFill>
                  <a:schemeClr val="tx1"/>
                </a:solidFill>
              </a:rPr>
              <a:t>中止します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／きょうの試合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しあい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中止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一日中</a:t>
            </a:r>
            <a:r>
              <a:rPr kumimoji="1" lang="ja-JP" altLang="en-US" dirty="0">
                <a:solidFill>
                  <a:schemeClr val="tx1"/>
                </a:solidFill>
              </a:rPr>
              <a:t>	いちにちじゅう	</a:t>
            </a:r>
            <a:r>
              <a:rPr kumimoji="1" lang="en-US" altLang="ja-JP" dirty="0">
                <a:solidFill>
                  <a:schemeClr val="tx1"/>
                </a:solidFill>
              </a:rPr>
              <a:t>all day long	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きょう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一日中</a:t>
            </a:r>
            <a:r>
              <a:rPr kumimoji="1" lang="ja-JP" altLang="en-US" sz="1200">
                <a:latin typeface="Segoe UI Historic" panose="020B0502040204020203" pitchFamily="34" charset="0"/>
              </a:rPr>
              <a:t>うちにいました。／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きのう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一日中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いそがしかったです。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中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なか</a:t>
            </a:r>
            <a:r>
              <a:rPr kumimoji="1" lang="en-US" altLang="ja-JP" dirty="0">
                <a:solidFill>
                  <a:schemeClr val="tx1"/>
                </a:solidFill>
              </a:rPr>
              <a:t>		inside			</a:t>
            </a:r>
            <a:r>
              <a:rPr kumimoji="1" lang="ja-JP" altLang="en-US" sz="1200">
                <a:latin typeface="Segoe UI Historic" panose="020B0502040204020203" pitchFamily="34" charset="0"/>
              </a:rPr>
              <a:t>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ばんの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</a:t>
            </a:r>
            <a:r>
              <a:rPr kumimoji="1" lang="ja-JP" altLang="en-US" sz="1200">
                <a:latin typeface="Segoe UI Historic" panose="020B0502040204020203" pitchFamily="34" charset="0"/>
              </a:rPr>
              <a:t>にスマホ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いれました。／れいぞうこの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</a:t>
            </a:r>
            <a:r>
              <a:rPr kumimoji="1" lang="ja-JP" altLang="en-US" sz="1200">
                <a:latin typeface="Segoe UI Historic" panose="020B0502040204020203" pitchFamily="34" charset="0"/>
              </a:rPr>
              <a:t>にビールがありますよ。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9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48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65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05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72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62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217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63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06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66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083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19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359C47F-6885-47F4-AE82-C5C322E5E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middle, in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ACDF005-2260-42A0-BB93-489F403C0601}"/>
              </a:ext>
            </a:extLst>
          </p:cNvPr>
          <p:cNvSpPr txBox="1"/>
          <p:nvPr/>
        </p:nvSpPr>
        <p:spPr>
          <a:xfrm>
            <a:off x="516254" y="3637013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中学校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は３年です。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山本さんの子どもは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中学生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ワンさんは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中国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からきました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きょうは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一日中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うちに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かばんの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にスマホ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をいれました。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EFE7CC82-23E5-4147-A187-C15E881B5865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チュウ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中学校	ちゅうがっこう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junior high school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中学生	ちゅうがくせい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junior high school student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中国　	ちゅうごく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China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一日中	いちにちじゅう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all day long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中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なか　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inside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386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2022-08-18T08:34:33Z</dcterms:created>
  <dcterms:modified xsi:type="dcterms:W3CDTF">2022-09-16T09:46:25Z</dcterms:modified>
</cp:coreProperties>
</file>