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4558"/>
  </p:normalViewPr>
  <p:slideViewPr>
    <p:cSldViewPr snapToGrid="0">
      <p:cViewPr varScale="1">
        <p:scale>
          <a:sx n="80" d="100"/>
          <a:sy n="80" d="100"/>
        </p:scale>
        <p:origin x="23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8673B7-508B-4E4B-989E-15670812FCEA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FF7FDA-6699-B849-9255-945AFD0203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33882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円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円</a:t>
            </a:r>
            <a:r>
              <a:rPr kumimoji="1" lang="en-US" altLang="ja-JP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百円</a:t>
            </a:r>
            <a:r>
              <a:rPr kumimoji="1" lang="en-US" altLang="ja-JP" dirty="0"/>
              <a:t>	N5	〔</a:t>
            </a:r>
            <a:r>
              <a:rPr kumimoji="1" lang="ja-JP" altLang="en-US"/>
              <a:t>百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五千円</a:t>
            </a:r>
            <a:r>
              <a:rPr kumimoji="1" lang="en-US" altLang="ja-JP" dirty="0"/>
              <a:t>	N5	〔</a:t>
            </a:r>
            <a:r>
              <a:rPr kumimoji="1" lang="ja-JP" altLang="en-US"/>
              <a:t>五</a:t>
            </a:r>
            <a:r>
              <a:rPr kumimoji="1" lang="en-US" altLang="ja-JP" dirty="0"/>
              <a:t>〕N5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千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一万円</a:t>
            </a:r>
            <a:r>
              <a:rPr kumimoji="1" lang="en-US" altLang="ja-JP" dirty="0"/>
              <a:t>	N5	〔</a:t>
            </a:r>
            <a:r>
              <a:rPr kumimoji="1" lang="ja-JP" altLang="en-US"/>
              <a:t>一</a:t>
            </a:r>
            <a:r>
              <a:rPr kumimoji="1" lang="en-US" altLang="ja-JP" dirty="0"/>
              <a:t>〕N5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万</a:t>
            </a:r>
            <a:r>
              <a:rPr kumimoji="1" lang="en-US" altLang="ja-JP"/>
              <a:t>〕</a:t>
            </a:r>
            <a:r>
              <a:rPr kumimoji="1" lang="en-US" altLang="ja-JP" dirty="0"/>
              <a:t>N5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円	えん	</a:t>
            </a:r>
            <a:r>
              <a:rPr kumimoji="1" lang="en-US" altLang="ja-JP" dirty="0">
                <a:solidFill>
                  <a:schemeClr val="tx1"/>
                </a:solidFill>
              </a:rPr>
              <a:t>circle, yen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このかみに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円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をかいて</a:t>
            </a:r>
            <a:r>
              <a:rPr kumimoji="1" lang="ja-JP" altLang="en-US" sz="1200">
                <a:latin typeface="Segoe UI Historic" panose="020B0502040204020203" pitchFamily="34" charset="0"/>
              </a:rPr>
              <a:t>ください。／コンビニ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よりスーパーのほうが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二十円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やすい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です。／日本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円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でいくらぐらいですか。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百円	ひゃくえん	</a:t>
            </a:r>
            <a:r>
              <a:rPr kumimoji="1" lang="en-US" altLang="ja-JP" dirty="0">
                <a:solidFill>
                  <a:schemeClr val="tx1"/>
                </a:solidFill>
              </a:rPr>
              <a:t>100 yen	</a:t>
            </a: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さいふの中に</a:t>
            </a:r>
            <a:r>
              <a:rPr kumimoji="1" lang="ja-JP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百円</a:t>
            </a: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が三つと</a:t>
            </a:r>
            <a:r>
              <a:rPr kumimoji="1" lang="ja-JP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五千円</a:t>
            </a: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が一まいあります</a:t>
            </a:r>
            <a:r>
              <a:rPr kumimoji="1" lang="ja-JP" altLang="en-US" sz="1200">
                <a:latin typeface="Segoe UI Historic" panose="020B0502040204020203" pitchFamily="34" charset="0"/>
              </a:rPr>
              <a:t>。／このペンは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百円</a:t>
            </a:r>
            <a:r>
              <a:rPr kumimoji="1" lang="ja-JP" altLang="en-US" sz="1200">
                <a:latin typeface="Segoe UI Historic" panose="020B0502040204020203" pitchFamily="34" charset="0"/>
              </a:rPr>
              <a:t>ショップでかいました。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五千円	ごせんえん	</a:t>
            </a:r>
            <a:r>
              <a:rPr kumimoji="1" lang="en-US" altLang="ja-JP" dirty="0">
                <a:solidFill>
                  <a:schemeClr val="tx1"/>
                </a:solidFill>
              </a:rPr>
              <a:t>5,000 yen	</a:t>
            </a: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さいふの中に</a:t>
            </a:r>
            <a:r>
              <a:rPr kumimoji="1" lang="ja-JP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百円</a:t>
            </a: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が三つと</a:t>
            </a:r>
            <a:r>
              <a:rPr kumimoji="1" lang="ja-JP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五千円</a:t>
            </a: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が一まいあります。</a:t>
            </a:r>
            <a:r>
              <a:rPr kumimoji="1" lang="ja-JP" altLang="en-US" sz="1200">
                <a:latin typeface="Segoe UI Historic" panose="020B0502040204020203" pitchFamily="34" charset="0"/>
              </a:rPr>
              <a:t>／</a:t>
            </a:r>
            <a:r>
              <a:rPr kumimoji="1" lang="ja-JP" altLang="en-US">
                <a:solidFill>
                  <a:schemeClr val="tx1"/>
                </a:solidFill>
              </a:rPr>
              <a:t>この自転車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じてんしゃ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は</a:t>
            </a:r>
            <a:r>
              <a:rPr kumimoji="1" lang="ja-JP" altLang="en-US" b="1">
                <a:solidFill>
                  <a:schemeClr val="tx1"/>
                </a:solidFill>
              </a:rPr>
              <a:t>五千円</a:t>
            </a:r>
            <a:r>
              <a:rPr kumimoji="1" lang="ja-JP" altLang="en-US">
                <a:solidFill>
                  <a:schemeClr val="tx1"/>
                </a:solidFill>
              </a:rPr>
              <a:t>です。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一万円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>
                <a:solidFill>
                  <a:schemeClr val="tx1"/>
                </a:solidFill>
              </a:rPr>
              <a:t>いちまんえん</a:t>
            </a:r>
            <a:r>
              <a:rPr kumimoji="1" lang="en-US" altLang="ja-JP" dirty="0">
                <a:solidFill>
                  <a:schemeClr val="tx1"/>
                </a:solidFill>
              </a:rPr>
              <a:t>10,000 yen	</a:t>
            </a:r>
            <a:r>
              <a:rPr kumimoji="1" lang="ja-JP" altLang="en-US">
                <a:solidFill>
                  <a:schemeClr val="tx1"/>
                </a:solidFill>
              </a:rPr>
              <a:t>こ</a:t>
            </a:r>
            <a:r>
              <a:rPr kumimoji="1" lang="ja-JP" altLang="en-US" sz="1200">
                <a:latin typeface="Segoe UI Historic" panose="020B0502040204020203" pitchFamily="34" charset="0"/>
              </a:rPr>
              <a:t>のくつは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一万円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です。／こん月のきゅうりょう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(salary)</a:t>
            </a:r>
            <a:r>
              <a:rPr kumimoji="1" lang="ja-JP" altLang="en-US" sz="1200">
                <a:latin typeface="Segoe UI Historic" panose="020B0502040204020203" pitchFamily="34" charset="0"/>
              </a:rPr>
              <a:t>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十七万円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でした。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67802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2958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6875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0076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6303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4801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5811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3579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3326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7143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7690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5501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9256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9ABEE488-6C28-43F7-A5E2-B7E1266B24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36626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5192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circle, yen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8607285"/>
              </p:ext>
            </p:extLst>
          </p:nvPr>
        </p:nvGraphicFramePr>
        <p:xfrm>
          <a:off x="634999" y="1539007"/>
          <a:ext cx="11176001" cy="11887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エン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円　　	えん　　　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circle, yen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百円　	ひゃくえん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100 yen	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五千円	ごせんえん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5,000 yen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9B0703E-4414-4F8A-B9BA-77781152FDBA}"/>
              </a:ext>
            </a:extLst>
          </p:cNvPr>
          <p:cNvSpPr txBox="1"/>
          <p:nvPr/>
        </p:nvSpPr>
        <p:spPr>
          <a:xfrm>
            <a:off x="516254" y="3646952"/>
            <a:ext cx="11413490" cy="169867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このかみに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円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をかいて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indent="-45720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ja-JP" altLang="en-US" sz="2400">
                <a:latin typeface="Segoe UI Historic" panose="020B0502040204020203" pitchFamily="34" charset="0"/>
              </a:rPr>
              <a:t>日本</a:t>
            </a:r>
            <a:r>
              <a:rPr lang="ja-JP" altLang="en-US" sz="2400" b="1">
                <a:latin typeface="Segoe UI Historic" panose="020B0502040204020203" pitchFamily="34" charset="0"/>
              </a:rPr>
              <a:t>円</a:t>
            </a:r>
            <a:r>
              <a:rPr lang="ja-JP" altLang="en-US" sz="2400">
                <a:latin typeface="Segoe UI Historic" panose="020B0502040204020203" pitchFamily="34" charset="0"/>
              </a:rPr>
              <a:t>でいくらぐらいですか。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indent="-45720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ja-JP" altLang="en-US" sz="2400">
                <a:solidFill>
                  <a:prstClr val="black"/>
                </a:solidFill>
                <a:latin typeface="Segoe UI Historic" panose="020B0502040204020203" pitchFamily="34" charset="0"/>
              </a:rPr>
              <a:t>さいふの中に</a:t>
            </a:r>
            <a:r>
              <a:rPr lang="ja-JP" altLang="en-US" sz="2400" b="1">
                <a:solidFill>
                  <a:prstClr val="black"/>
                </a:solidFill>
                <a:latin typeface="Segoe UI Historic" panose="020B0502040204020203" pitchFamily="34" charset="0"/>
              </a:rPr>
              <a:t>百円</a:t>
            </a:r>
            <a:r>
              <a:rPr lang="ja-JP" altLang="en-US" sz="2400">
                <a:solidFill>
                  <a:prstClr val="black"/>
                </a:solidFill>
                <a:latin typeface="Segoe UI Historic" panose="020B0502040204020203" pitchFamily="34" charset="0"/>
              </a:rPr>
              <a:t>が三つと</a:t>
            </a:r>
            <a:r>
              <a:rPr lang="ja-JP" altLang="en-US" sz="2400" b="1">
                <a:solidFill>
                  <a:prstClr val="black"/>
                </a:solidFill>
                <a:latin typeface="Segoe UI Historic" panose="020B0502040204020203" pitchFamily="34" charset="0"/>
              </a:rPr>
              <a:t>五千円</a:t>
            </a:r>
            <a:r>
              <a:rPr lang="ja-JP" altLang="en-US" sz="2400">
                <a:solidFill>
                  <a:prstClr val="black"/>
                </a:solidFill>
                <a:latin typeface="Segoe UI Historic" panose="020B0502040204020203" pitchFamily="34" charset="0"/>
              </a:rPr>
              <a:t>が一まいあります</a:t>
            </a:r>
            <a:r>
              <a:rPr lang="ja-JP" altLang="en-US" sz="2400"/>
              <a:t>。</a:t>
            </a:r>
            <a:endParaRPr lang="en-US" altLang="ja-JP" sz="2400" dirty="0"/>
          </a:p>
        </p:txBody>
      </p:sp>
    </p:spTree>
    <p:extLst>
      <p:ext uri="{BB962C8B-B14F-4D97-AF65-F5344CB8AC3E}">
        <p14:creationId xmlns:p14="http://schemas.microsoft.com/office/powerpoint/2010/main" val="228539362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238</Words>
  <Application>Microsoft Macintosh PowerPoint</Application>
  <PresentationFormat>ワイド画面</PresentationFormat>
  <Paragraphs>22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5</cp:revision>
  <dcterms:created xsi:type="dcterms:W3CDTF">2022-08-12T08:42:55Z</dcterms:created>
  <dcterms:modified xsi:type="dcterms:W3CDTF">2022-09-16T09:42:53Z</dcterms:modified>
</cp:coreProperties>
</file>