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075"/>
  </p:normalViewPr>
  <p:slideViewPr>
    <p:cSldViewPr snapToGrid="0">
      <p:cViewPr varScale="1">
        <p:scale>
          <a:sx n="83" d="100"/>
          <a:sy n="83" d="100"/>
        </p:scale>
        <p:origin x="2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93D82-6F2C-8447-B115-9EE918F45269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16287-C94C-8D45-BF2F-920ECA527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88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不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不便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便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不便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〔</a:t>
            </a:r>
            <a:r>
              <a:rPr kumimoji="1" lang="ja-JP" altLang="en-US"/>
              <a:t>安</a:t>
            </a:r>
            <a:r>
              <a:rPr kumimoji="1" lang="en-US" altLang="ja-JP" dirty="0"/>
              <a:t>〕N4</a:t>
            </a:r>
            <a:endParaRPr kumimoji="1" lang="ja-JP" altLang="en-US" baseline="-2500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不便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ふべん	</a:t>
            </a:r>
            <a:r>
              <a:rPr kumimoji="1" lang="en-US" altLang="ja-JP" sz="2400" dirty="0">
                <a:solidFill>
                  <a:schemeClr val="tx1"/>
                </a:solidFill>
              </a:rPr>
              <a:t>inconvenient		</a:t>
            </a:r>
            <a:r>
              <a:rPr kumimoji="1" lang="ja-JP" altLang="en-US" sz="2400">
                <a:solidFill>
                  <a:schemeClr val="tx1"/>
                </a:solidFill>
              </a:rPr>
              <a:t>ここは交通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こうつう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不便</a:t>
            </a:r>
            <a:r>
              <a:rPr kumimoji="1" lang="ja-JP" altLang="en-US" sz="2400">
                <a:solidFill>
                  <a:schemeClr val="tx1"/>
                </a:solidFill>
              </a:rPr>
              <a:t>です。／近くにコンビニがなくて</a:t>
            </a:r>
            <a:r>
              <a:rPr kumimoji="1" lang="ja-JP" altLang="en-US" sz="2400" b="1">
                <a:solidFill>
                  <a:schemeClr val="tx1"/>
                </a:solidFill>
              </a:rPr>
              <a:t>不便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不安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ふあん</a:t>
            </a:r>
            <a:r>
              <a:rPr kumimoji="1" lang="en-US" altLang="ja-JP" sz="2400" dirty="0">
                <a:solidFill>
                  <a:schemeClr val="tx1"/>
                </a:solidFill>
              </a:rPr>
              <a:t>	uneasy		</a:t>
            </a:r>
            <a:r>
              <a:rPr kumimoji="1" lang="ja-JP" altLang="en-US" sz="2400" dirty="0">
                <a:solidFill>
                  <a:schemeClr val="tx1"/>
                </a:solidFill>
              </a:rPr>
              <a:t>外国で病気になると、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不安</a:t>
            </a:r>
            <a:r>
              <a:rPr kumimoji="1" lang="ja-JP" altLang="en-US" sz="2400">
                <a:solidFill>
                  <a:schemeClr val="tx1"/>
                </a:solidFill>
              </a:rPr>
              <a:t>です。／一人だと</a:t>
            </a:r>
            <a:r>
              <a:rPr kumimoji="1" lang="ja-JP" altLang="en-US" sz="2400" b="1">
                <a:solidFill>
                  <a:schemeClr val="tx1"/>
                </a:solidFill>
              </a:rPr>
              <a:t>不安</a:t>
            </a:r>
            <a:r>
              <a:rPr kumimoji="1" lang="ja-JP" altLang="en-US" sz="2400">
                <a:solidFill>
                  <a:schemeClr val="tx1"/>
                </a:solidFill>
              </a:rPr>
              <a:t>です。いっしょに来てください。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8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58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31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53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28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67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067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37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41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4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02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04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05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ここは交通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こうつう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不便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外国で病気になると、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un-, not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フ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不便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ふべん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inconvenient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不安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ふあん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uneasy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C4DC0C9-BF06-0CDA-A423-1EC7CA4BE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13" y="258606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41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2022-09-14T00:56:13Z</dcterms:created>
  <dcterms:modified xsi:type="dcterms:W3CDTF">2022-11-28T09:05:03Z</dcterms:modified>
</cp:coreProperties>
</file>