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8299"/>
  </p:normalViewPr>
  <p:slideViewPr>
    <p:cSldViewPr snapToGrid="0">
      <p:cViewPr varScale="1">
        <p:scale>
          <a:sx n="58" d="100"/>
          <a:sy n="58" d="100"/>
        </p:scale>
        <p:origin x="3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B4329-7684-2541-A7CD-FA55211BDE2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1A45E-4A81-4449-870D-5C6278DA23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182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夫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夫妻</a:t>
            </a:r>
            <a:r>
              <a:rPr kumimoji="1" lang="en-US" altLang="ja-JP" dirty="0"/>
              <a:t>	N2N3	〔</a:t>
            </a:r>
            <a:r>
              <a:rPr kumimoji="1" lang="ja-JP" altLang="en-US"/>
              <a:t>妻</a:t>
            </a:r>
            <a:r>
              <a:rPr kumimoji="1" lang="en-US" altLang="ja-JP" dirty="0"/>
              <a:t>〕N2N3</a:t>
            </a:r>
          </a:p>
          <a:p>
            <a:r>
              <a:rPr kumimoji="1" lang="en-US" altLang="ja-JP" dirty="0"/>
              <a:t>*</a:t>
            </a:r>
            <a:r>
              <a:rPr kumimoji="1" lang="ja-JP" altLang="en-US"/>
              <a:t>夫婦</a:t>
            </a:r>
            <a:r>
              <a:rPr kumimoji="1" lang="en-US" altLang="ja-JP" dirty="0"/>
              <a:t>	N2N3	〔</a:t>
            </a:r>
            <a:r>
              <a:rPr kumimoji="1" lang="ja-JP" altLang="en-US"/>
              <a:t>婦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夫</a:t>
            </a:r>
            <a:r>
              <a:rPr kumimoji="1" lang="en-US" altLang="ja-JP" dirty="0"/>
              <a:t>	N4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～</a:t>
            </a:r>
            <a:r>
              <a:rPr kumimoji="1" lang="ja-JP" altLang="en-US" sz="2400" dirty="0">
                <a:solidFill>
                  <a:schemeClr val="tx1"/>
                </a:solidFill>
              </a:rPr>
              <a:t>夫妻	ふさい	</a:t>
            </a:r>
            <a:r>
              <a:rPr kumimoji="1" lang="en-US" altLang="ja-JP" sz="2400" dirty="0">
                <a:solidFill>
                  <a:schemeClr val="tx1"/>
                </a:solidFill>
              </a:rPr>
              <a:t>Mr. &amp; Mrs. </a:t>
            </a:r>
            <a:r>
              <a:rPr kumimoji="1" lang="ja-JP" altLang="en-US" sz="2400">
                <a:solidFill>
                  <a:schemeClr val="tx1"/>
                </a:solidFill>
              </a:rPr>
              <a:t>～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山本ご</a:t>
            </a:r>
            <a:r>
              <a:rPr kumimoji="1" lang="ja-JP" altLang="en-US" sz="2400" b="1">
                <a:solidFill>
                  <a:schemeClr val="tx1"/>
                </a:solidFill>
              </a:rPr>
              <a:t>夫妻</a:t>
            </a:r>
            <a:r>
              <a:rPr kumimoji="1" lang="ja-JP" altLang="en-US" sz="2400">
                <a:solidFill>
                  <a:schemeClr val="tx1"/>
                </a:solidFill>
              </a:rPr>
              <a:t>もいらっしゃるそうです。</a:t>
            </a:r>
            <a:r>
              <a:rPr kumimoji="1" lang="en-US" altLang="ja-JP" sz="2400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>
                <a:solidFill>
                  <a:schemeClr val="tx1"/>
                </a:solidFill>
              </a:rPr>
              <a:t>*</a:t>
            </a:r>
            <a:r>
              <a:rPr kumimoji="1" lang="ja-JP" altLang="en-US" sz="2400" dirty="0">
                <a:solidFill>
                  <a:schemeClr val="tx1"/>
                </a:solidFill>
              </a:rPr>
              <a:t>夫婦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ふうふ</a:t>
            </a:r>
            <a:r>
              <a:rPr kumimoji="1" lang="en-US" altLang="ja-JP" sz="2400" dirty="0">
                <a:solidFill>
                  <a:schemeClr val="tx1"/>
                </a:solidFill>
              </a:rPr>
              <a:t>	(married)</a:t>
            </a:r>
            <a:r>
              <a:rPr kumimoji="1" lang="ja-JP" altLang="en-US" sz="2400" dirty="0">
                <a:solidFill>
                  <a:schemeClr val="tx1"/>
                </a:solidFill>
              </a:rPr>
              <a:t> </a:t>
            </a:r>
            <a:r>
              <a:rPr kumimoji="1" lang="en-US" altLang="ja-JP" sz="2400" dirty="0">
                <a:solidFill>
                  <a:schemeClr val="tx1"/>
                </a:solidFill>
              </a:rPr>
              <a:t>couple	</a:t>
            </a:r>
            <a:r>
              <a:rPr kumimoji="1" lang="ja-JP" altLang="en-US" sz="2400" dirty="0">
                <a:solidFill>
                  <a:schemeClr val="tx1"/>
                </a:solidFill>
              </a:rPr>
              <a:t>あの２人は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夫婦</a:t>
            </a:r>
            <a:r>
              <a:rPr kumimoji="1" lang="ja-JP" altLang="en-US" sz="2400">
                <a:solidFill>
                  <a:schemeClr val="tx1"/>
                </a:solidFill>
              </a:rPr>
              <a:t>です。／休みの日は</a:t>
            </a:r>
            <a:r>
              <a:rPr kumimoji="1" lang="ja-JP" altLang="en-US" sz="2400" b="1">
                <a:solidFill>
                  <a:schemeClr val="tx1"/>
                </a:solidFill>
              </a:rPr>
              <a:t>夫婦</a:t>
            </a:r>
            <a:r>
              <a:rPr kumimoji="1" lang="ja-JP" altLang="en-US" sz="2400">
                <a:solidFill>
                  <a:schemeClr val="tx1"/>
                </a:solidFill>
              </a:rPr>
              <a:t>でゴルフをします。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夫	おっと	</a:t>
            </a:r>
            <a:r>
              <a:rPr kumimoji="1" lang="en-US" altLang="ja-JP" sz="2400" dirty="0">
                <a:solidFill>
                  <a:schemeClr val="tx1"/>
                </a:solidFill>
              </a:rPr>
              <a:t>husband		</a:t>
            </a:r>
            <a:r>
              <a:rPr kumimoji="1" lang="ja-JP" altLang="en-US" sz="2400" b="1">
                <a:solidFill>
                  <a:schemeClr val="tx1"/>
                </a:solidFill>
              </a:rPr>
              <a:t>夫</a:t>
            </a:r>
            <a:r>
              <a:rPr kumimoji="1" lang="ja-JP" altLang="en-US" sz="2400">
                <a:solidFill>
                  <a:schemeClr val="tx1"/>
                </a:solidFill>
              </a:rPr>
              <a:t>と映画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えいが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</a:t>
            </a:r>
            <a:r>
              <a:rPr kumimoji="1" lang="ja-JP" altLang="en-US" sz="2400" dirty="0">
                <a:solidFill>
                  <a:schemeClr val="tx1"/>
                </a:solidFill>
              </a:rPr>
              <a:t>見に</a:t>
            </a:r>
            <a:r>
              <a:rPr kumimoji="1" lang="ja-JP" altLang="en-US" sz="2400">
                <a:solidFill>
                  <a:schemeClr val="tx1"/>
                </a:solidFill>
              </a:rPr>
              <a:t>行きました。／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夫</a:t>
            </a:r>
            <a:r>
              <a:rPr kumimoji="1" lang="ja-JP" altLang="en-US" sz="2400">
                <a:solidFill>
                  <a:schemeClr val="tx1"/>
                </a:solidFill>
              </a:rPr>
              <a:t>はチョコレートがすきです。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9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28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357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774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641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76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520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164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702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1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143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155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642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２人は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夫婦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と映画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えいが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見に行きました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187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husband, man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フ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夫婦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ふうふ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(married)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couple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おっと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夫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おっと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husband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194" name="Picture 2">
            <a:extLst>
              <a:ext uri="{FF2B5EF4-FFF2-40B4-BE49-F238E27FC236}">
                <a16:creationId xmlns:a16="http://schemas.microsoft.com/office/drawing/2014/main" id="{7D591584-0441-4218-8734-1D1C7ED8D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9921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2022-09-14T00:17:48Z</dcterms:created>
  <dcterms:modified xsi:type="dcterms:W3CDTF">2022-09-14T00:18:20Z</dcterms:modified>
</cp:coreProperties>
</file>