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6735"/>
  </p:normalViewPr>
  <p:slideViewPr>
    <p:cSldViewPr snapToGrid="0">
      <p:cViewPr varScale="1">
        <p:scale>
          <a:sx n="69" d="100"/>
          <a:sy n="69" d="100"/>
        </p:scale>
        <p:origin x="2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0376B-F1B4-0742-9B5A-A94136A44705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F9683-39CD-4241-AA45-B24A18D5EB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51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父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祖父</a:t>
            </a:r>
            <a:r>
              <a:rPr kumimoji="1" lang="en-US" altLang="ja-JP" dirty="0"/>
              <a:t>	N4	〔</a:t>
            </a:r>
            <a:r>
              <a:rPr kumimoji="1" lang="ja-JP" altLang="en-US"/>
              <a:t>祖</a:t>
            </a:r>
            <a:r>
              <a:rPr kumimoji="1" lang="en-US" altLang="ja-JP" dirty="0"/>
              <a:t>〕N2N3</a:t>
            </a:r>
          </a:p>
          <a:p>
            <a:r>
              <a:rPr kumimoji="1" lang="ja-JP" altLang="en-US"/>
              <a:t>父</a:t>
            </a:r>
            <a:r>
              <a:rPr kumimoji="1" lang="en-US" altLang="ja-JP" dirty="0"/>
              <a:t>	N5</a:t>
            </a:r>
          </a:p>
          <a:p>
            <a:r>
              <a:rPr kumimoji="1" lang="en-US" altLang="ja-JP" dirty="0"/>
              <a:t>*</a:t>
            </a:r>
            <a:r>
              <a:rPr kumimoji="1" lang="ja-JP" altLang="en-US"/>
              <a:t>お父さん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祖父</a:t>
            </a:r>
            <a:r>
              <a:rPr kumimoji="1" lang="ja-JP" altLang="en-US" sz="2400" dirty="0">
                <a:solidFill>
                  <a:schemeClr val="tx1"/>
                </a:solidFill>
              </a:rPr>
              <a:t>	そふ	</a:t>
            </a:r>
            <a:r>
              <a:rPr kumimoji="1" lang="en-US" altLang="ja-JP" sz="2400" dirty="0">
                <a:solidFill>
                  <a:schemeClr val="tx1"/>
                </a:solidFill>
              </a:rPr>
              <a:t>grand father		</a:t>
            </a:r>
            <a:r>
              <a:rPr kumimoji="1" lang="ja-JP" altLang="en-US" sz="2400">
                <a:solidFill>
                  <a:schemeClr val="tx1"/>
                </a:solidFill>
              </a:rPr>
              <a:t>子どものとき、</a:t>
            </a:r>
            <a:r>
              <a:rPr kumimoji="1" lang="ja-JP" altLang="en-US" sz="2400" dirty="0">
                <a:solidFill>
                  <a:schemeClr val="tx1"/>
                </a:solidFill>
              </a:rPr>
              <a:t>よく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祖父</a:t>
            </a:r>
            <a:r>
              <a:rPr kumimoji="1" lang="ja-JP" altLang="en-US" sz="2400" dirty="0">
                <a:solidFill>
                  <a:schemeClr val="tx1"/>
                </a:solidFill>
              </a:rPr>
              <a:t>にあそんで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</a:t>
            </a:r>
            <a:r>
              <a:rPr kumimoji="1" lang="ja-JP" altLang="en-US" sz="2400" b="1">
                <a:solidFill>
                  <a:schemeClr val="tx1"/>
                </a:solidFill>
              </a:rPr>
              <a:t>祖父</a:t>
            </a:r>
            <a:r>
              <a:rPr kumimoji="1" lang="ja-JP" altLang="en-US" sz="2400">
                <a:solidFill>
                  <a:schemeClr val="tx1"/>
                </a:solidFill>
              </a:rPr>
              <a:t>はゴルフが好きです。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父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ちち</a:t>
            </a:r>
            <a:r>
              <a:rPr kumimoji="1" lang="en-US" altLang="ja-JP" sz="2400" dirty="0">
                <a:solidFill>
                  <a:schemeClr val="tx1"/>
                </a:solidFill>
              </a:rPr>
              <a:t>	(my own) father	</a:t>
            </a:r>
            <a:r>
              <a:rPr kumimoji="1" lang="ja-JP" altLang="en-US" sz="2400">
                <a:solidFill>
                  <a:schemeClr val="tx1"/>
                </a:solidFill>
              </a:rPr>
              <a:t>この時計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とけい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</a:t>
            </a:r>
            <a:r>
              <a:rPr kumimoji="1" lang="ja-JP" altLang="en-US" sz="2400" b="1">
                <a:solidFill>
                  <a:schemeClr val="tx1"/>
                </a:solidFill>
              </a:rPr>
              <a:t>父に</a:t>
            </a:r>
            <a:r>
              <a:rPr kumimoji="1" lang="ja-JP" altLang="en-US" sz="2400">
                <a:solidFill>
                  <a:schemeClr val="tx1"/>
                </a:solidFill>
              </a:rPr>
              <a:t>もらいました。／来月</a:t>
            </a:r>
            <a:r>
              <a:rPr kumimoji="1" lang="ja-JP" altLang="en-US" sz="2400" b="1">
                <a:solidFill>
                  <a:schemeClr val="tx1"/>
                </a:solidFill>
              </a:rPr>
              <a:t>父</a:t>
            </a:r>
            <a:r>
              <a:rPr kumimoji="1" lang="ja-JP" altLang="en-US" sz="2400">
                <a:solidFill>
                  <a:schemeClr val="tx1"/>
                </a:solidFill>
              </a:rPr>
              <a:t>が日本に来ます。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>
                <a:solidFill>
                  <a:schemeClr val="tx1"/>
                </a:solidFill>
              </a:rPr>
              <a:t>*</a:t>
            </a:r>
            <a:r>
              <a:rPr kumimoji="1" lang="ja-JP" altLang="en-US" sz="2400" dirty="0">
                <a:solidFill>
                  <a:schemeClr val="tx1"/>
                </a:solidFill>
              </a:rPr>
              <a:t>お父さん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おとうさん</a:t>
            </a:r>
            <a:r>
              <a:rPr kumimoji="1" lang="en-US" altLang="ja-JP" sz="2400" dirty="0">
                <a:solidFill>
                  <a:schemeClr val="tx1"/>
                </a:solidFill>
              </a:rPr>
              <a:t>	(somebody  else’s) father	</a:t>
            </a:r>
            <a:r>
              <a:rPr kumimoji="1" lang="ja-JP" altLang="en-US" sz="2400" dirty="0">
                <a:solidFill>
                  <a:schemeClr val="tx1"/>
                </a:solidFill>
              </a:rPr>
              <a:t>山田さんの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お父さん</a:t>
            </a:r>
            <a:r>
              <a:rPr kumimoji="1" lang="ja-JP" altLang="en-US" sz="2400" dirty="0">
                <a:solidFill>
                  <a:schemeClr val="tx1"/>
                </a:solidFill>
              </a:rPr>
              <a:t>はどこにすんでいます</a:t>
            </a:r>
            <a:r>
              <a:rPr kumimoji="1" lang="ja-JP" altLang="en-US" sz="2400">
                <a:solidFill>
                  <a:schemeClr val="tx1"/>
                </a:solidFill>
              </a:rPr>
              <a:t>か。／</a:t>
            </a:r>
            <a:r>
              <a:rPr kumimoji="1" lang="ja-JP" altLang="en-US" sz="2400" b="1">
                <a:solidFill>
                  <a:schemeClr val="tx1"/>
                </a:solidFill>
              </a:rPr>
              <a:t>お父さん</a:t>
            </a:r>
            <a:r>
              <a:rPr kumimoji="1" lang="ja-JP" altLang="en-US" sz="2400">
                <a:solidFill>
                  <a:schemeClr val="tx1"/>
                </a:solidFill>
              </a:rPr>
              <a:t>にどんなおみやげを買いましたか。／リンさんの</a:t>
            </a:r>
            <a:r>
              <a:rPr kumimoji="1" lang="ja-JP" altLang="en-US" sz="2400" b="1">
                <a:solidFill>
                  <a:schemeClr val="tx1"/>
                </a:solidFill>
              </a:rPr>
              <a:t>お父さん</a:t>
            </a:r>
            <a:r>
              <a:rPr kumimoji="1" lang="ja-JP" altLang="en-US" sz="2400">
                <a:solidFill>
                  <a:schemeClr val="tx1"/>
                </a:solidFill>
              </a:rPr>
              <a:t>はピアニストです。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4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51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79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5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677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56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954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91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98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02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608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20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99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685526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子どものとき、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よく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祖父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にあそんでもらいました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この時計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とけい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父に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もらいました。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山田さんの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お父さん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はどこにすんでいますか。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father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フ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祖父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そふ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grand father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ちち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父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ちち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/>
                        <a:t>	 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(my own) father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お父さん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おとうさん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(somebody  else’s) father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B052CF3A-F407-445A-AD00-90C6DB564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6951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79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190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2022-09-14T00:09:11Z</dcterms:created>
  <dcterms:modified xsi:type="dcterms:W3CDTF">2022-10-01T06:06:26Z</dcterms:modified>
</cp:coreProperties>
</file>