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9592"/>
  </p:normalViewPr>
  <p:slideViewPr>
    <p:cSldViewPr snapToGrid="0">
      <p:cViewPr varScale="1">
        <p:scale>
          <a:sx n="87" d="100"/>
          <a:sy n="87" d="100"/>
        </p:scale>
        <p:origin x="20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A78F81-F2BF-FC42-A630-622270D74E84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883A4-36EB-8141-9741-FB7A0F10E2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86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元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元気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な</a:t>
            </a:r>
            <a:r>
              <a:rPr kumimoji="1" lang="en-US" altLang="ja-JP" dirty="0"/>
              <a:t>	N5	〔</a:t>
            </a:r>
            <a:r>
              <a:rPr kumimoji="1" lang="ja-JP" altLang="en-US"/>
              <a:t>気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元日</a:t>
            </a:r>
            <a:r>
              <a:rPr kumimoji="1" lang="en-US" altLang="ja-JP" dirty="0"/>
              <a:t>	N2N3	〔</a:t>
            </a:r>
            <a:r>
              <a:rPr kumimoji="1" lang="ja-JP" altLang="en-US"/>
              <a:t>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元～</a:t>
            </a:r>
            <a:r>
              <a:rPr kumimoji="1" lang="en-US" altLang="ja-JP" dirty="0"/>
              <a:t>	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元気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な</a:t>
            </a:r>
            <a:r>
              <a:rPr kumimoji="1" lang="ja-JP" altLang="en-US" sz="2400" dirty="0">
                <a:solidFill>
                  <a:schemeClr val="tx1"/>
                </a:solidFill>
              </a:rPr>
              <a:t>	げんき	</a:t>
            </a:r>
            <a:r>
              <a:rPr kumimoji="1" lang="en-US" altLang="ja-JP" sz="2400" dirty="0">
                <a:solidFill>
                  <a:schemeClr val="tx1"/>
                </a:solidFill>
              </a:rPr>
              <a:t>healthy, fine		</a:t>
            </a:r>
            <a:r>
              <a:rPr kumimoji="1" lang="ja-JP" altLang="en-US" sz="2400">
                <a:solidFill>
                  <a:schemeClr val="tx1"/>
                </a:solidFill>
              </a:rPr>
              <a:t>お</a:t>
            </a:r>
            <a:r>
              <a:rPr kumimoji="1" lang="ja-JP" altLang="en-US" sz="2400" b="1">
                <a:solidFill>
                  <a:schemeClr val="tx1"/>
                </a:solidFill>
              </a:rPr>
              <a:t>元気</a:t>
            </a:r>
            <a:r>
              <a:rPr kumimoji="1" lang="ja-JP" altLang="en-US" sz="2400">
                <a:solidFill>
                  <a:schemeClr val="tx1"/>
                </a:solidFill>
              </a:rPr>
              <a:t>ですか。／どうしましたか。</a:t>
            </a:r>
            <a:r>
              <a:rPr kumimoji="1" lang="ja-JP" altLang="en-US" sz="2400" b="1">
                <a:solidFill>
                  <a:schemeClr val="tx1"/>
                </a:solidFill>
              </a:rPr>
              <a:t>元気</a:t>
            </a:r>
            <a:r>
              <a:rPr kumimoji="1" lang="ja-JP" altLang="en-US" sz="2400">
                <a:solidFill>
                  <a:schemeClr val="tx1"/>
                </a:solidFill>
              </a:rPr>
              <a:t>がないですね。／かぜ</a:t>
            </a:r>
            <a:r>
              <a:rPr kumimoji="1" lang="ja-JP" altLang="en-US" sz="2400" dirty="0">
                <a:solidFill>
                  <a:schemeClr val="tx1"/>
                </a:solidFill>
              </a:rPr>
              <a:t>をひきましたが、薬を飲んだら、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元気</a:t>
            </a:r>
            <a:r>
              <a:rPr kumimoji="1" lang="ja-JP" altLang="en-US" sz="2400" dirty="0">
                <a:solidFill>
                  <a:schemeClr val="tx1"/>
                </a:solidFill>
              </a:rPr>
              <a:t>になりました。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元日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がんじつ</a:t>
            </a:r>
            <a:r>
              <a:rPr kumimoji="1" lang="en-US" altLang="ja-JP" sz="2400" dirty="0">
                <a:solidFill>
                  <a:schemeClr val="tx1"/>
                </a:solidFill>
              </a:rPr>
              <a:t>	New Year’s Day</a:t>
            </a:r>
            <a:r>
              <a:rPr kumimoji="1" lang="ja-JP" altLang="en-US" sz="2400">
                <a:solidFill>
                  <a:schemeClr val="tx1"/>
                </a:solidFill>
              </a:rPr>
              <a:t>	</a:t>
            </a:r>
            <a:r>
              <a:rPr kumimoji="1" lang="ja-JP" altLang="en-US" sz="2400" b="1">
                <a:solidFill>
                  <a:schemeClr val="tx1"/>
                </a:solidFill>
              </a:rPr>
              <a:t>元日</a:t>
            </a:r>
            <a:r>
              <a:rPr kumimoji="1" lang="ja-JP" altLang="en-US" sz="2400">
                <a:solidFill>
                  <a:schemeClr val="tx1"/>
                </a:solidFill>
              </a:rPr>
              <a:t>は休みの店も多いです。／</a:t>
            </a:r>
            <a:r>
              <a:rPr kumimoji="1" lang="ja-JP" altLang="en-US" sz="2400" b="1">
                <a:solidFill>
                  <a:schemeClr val="tx1"/>
                </a:solidFill>
              </a:rPr>
              <a:t>元日</a:t>
            </a:r>
            <a:r>
              <a:rPr kumimoji="1" lang="ja-JP" altLang="en-US" sz="2400">
                <a:solidFill>
                  <a:schemeClr val="tx1"/>
                </a:solidFill>
              </a:rPr>
              <a:t>は雪がふりますが、２日は晴れるでしょう。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元～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もと</a:t>
            </a:r>
            <a:r>
              <a:rPr kumimoji="1" lang="en-US" altLang="ja-JP" sz="2400" dirty="0">
                <a:solidFill>
                  <a:schemeClr val="tx1"/>
                </a:solidFill>
              </a:rPr>
              <a:t>	former		</a:t>
            </a:r>
            <a:r>
              <a:rPr kumimoji="1" lang="ja-JP" altLang="en-US" sz="2400" dirty="0">
                <a:solidFill>
                  <a:schemeClr val="tx1"/>
                </a:solidFill>
              </a:rPr>
              <a:t>あの</a:t>
            </a:r>
            <a:r>
              <a:rPr kumimoji="1" lang="ja-JP" altLang="en-US" sz="2400">
                <a:solidFill>
                  <a:schemeClr val="tx1"/>
                </a:solidFill>
              </a:rPr>
              <a:t>人は富山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とやま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大学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元</a:t>
            </a:r>
            <a:r>
              <a:rPr kumimoji="1" lang="ja-JP" altLang="en-US" sz="2400" dirty="0">
                <a:solidFill>
                  <a:schemeClr val="tx1"/>
                </a:solidFill>
              </a:rPr>
              <a:t>学長</a:t>
            </a:r>
            <a:r>
              <a:rPr kumimoji="1" lang="ja-JP" altLang="en-US" sz="2400">
                <a:solidFill>
                  <a:schemeClr val="tx1"/>
                </a:solidFill>
              </a:rPr>
              <a:t>です。／山本さんは</a:t>
            </a:r>
            <a:r>
              <a:rPr kumimoji="1" lang="ja-JP" altLang="en-US" sz="2400" b="1">
                <a:solidFill>
                  <a:schemeClr val="tx1"/>
                </a:solidFill>
              </a:rPr>
              <a:t>元</a:t>
            </a:r>
            <a:r>
              <a:rPr kumimoji="1" lang="ja-JP" altLang="en-US" sz="2400">
                <a:solidFill>
                  <a:schemeClr val="tx1"/>
                </a:solidFill>
              </a:rPr>
              <a:t>オリンピック選手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せんしゅ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48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552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549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433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4802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1951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2350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45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2184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166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3021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6221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752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2239524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かぜをひきましたが、薬を飲んだら、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元気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になりました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元日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は休みの店も多いです。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人は富山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とやま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元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学長です。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909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origin, base, former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ゲン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ガン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元気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	げんき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healthy, fine</a:t>
                      </a:r>
                    </a:p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元日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がんじつ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New Year’s Day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もと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元～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もと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former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93F4CA9A-199F-4AB2-93BB-95E1F94EC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1927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2022-09-14T00:38:02Z</dcterms:created>
  <dcterms:modified xsi:type="dcterms:W3CDTF">2022-09-14T00:38:36Z</dcterms:modified>
</cp:coreProperties>
</file>