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67551" autoAdjust="0"/>
  </p:normalViewPr>
  <p:slideViewPr>
    <p:cSldViewPr snapToGrid="0" snapToObjects="1">
      <p:cViewPr varScale="1">
        <p:scale>
          <a:sx n="84" d="100"/>
          <a:sy n="84" d="100"/>
        </p:scale>
        <p:origin x="2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>
                <a:solidFill>
                  <a:schemeClr val="tx1"/>
                </a:solidFill>
              </a:rPr>
              <a:t>１</a:t>
            </a:r>
            <a:r>
              <a:rPr kumimoji="1" lang="ja-JP" altLang="en-US"/>
              <a:t>か月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月曜日</a:t>
            </a:r>
            <a:r>
              <a:rPr kumimoji="1" lang="en-US" altLang="ja-JP" dirty="0"/>
              <a:t>	N5	〔</a:t>
            </a:r>
            <a:r>
              <a:rPr kumimoji="1" lang="ja-JP" altLang="en-US"/>
              <a:t>曜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１</a:t>
            </a:r>
            <a:r>
              <a:rPr kumimoji="1" lang="ja-JP" altLang="en-US"/>
              <a:t>月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月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１か月	いっかげつ	</a:t>
            </a:r>
            <a:r>
              <a:rPr kumimoji="1" lang="en-US" altLang="ja-JP" dirty="0">
                <a:solidFill>
                  <a:schemeClr val="tx1"/>
                </a:solidFill>
              </a:rPr>
              <a:t>one month	</a:t>
            </a:r>
            <a:r>
              <a:rPr kumimoji="1" lang="ja-JP" altLang="en-US" b="1">
                <a:solidFill>
                  <a:schemeClr val="tx1"/>
                </a:solidFill>
              </a:rPr>
              <a:t>１か月</a:t>
            </a:r>
            <a:r>
              <a:rPr kumimoji="1" lang="ja-JP" altLang="en-US">
                <a:solidFill>
                  <a:schemeClr val="tx1"/>
                </a:solidFill>
              </a:rPr>
              <a:t>前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まえ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に日本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にほん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へ来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き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ました。／</a:t>
            </a:r>
            <a:r>
              <a:rPr kumimoji="1" lang="ja-JP" altLang="en-US" b="1">
                <a:solidFill>
                  <a:schemeClr val="tx1"/>
                </a:solidFill>
              </a:rPr>
              <a:t>１か月</a:t>
            </a:r>
            <a:r>
              <a:rPr kumimoji="1" lang="en-US" altLang="ja-JP" b="1" dirty="0">
                <a:solidFill>
                  <a:schemeClr val="tx1"/>
                </a:solidFill>
              </a:rPr>
              <a:t>3</a:t>
            </a:r>
            <a:r>
              <a:rPr kumimoji="1" lang="en-US" altLang="ja-JP" dirty="0">
                <a:solidFill>
                  <a:schemeClr val="tx1"/>
                </a:solidFill>
              </a:rPr>
              <a:t>000</a:t>
            </a:r>
            <a:r>
              <a:rPr kumimoji="1" lang="ja-JP" altLang="en-US">
                <a:solidFill>
                  <a:schemeClr val="tx1"/>
                </a:solidFill>
              </a:rPr>
              <a:t>円です。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月曜日	げつようび	</a:t>
            </a:r>
            <a:r>
              <a:rPr kumimoji="1" lang="en-US" altLang="ja-JP" dirty="0">
                <a:solidFill>
                  <a:schemeClr val="tx1"/>
                </a:solidFill>
              </a:rPr>
              <a:t>Monday	</a:t>
            </a:r>
            <a:r>
              <a:rPr kumimoji="1" lang="ja-JP" altLang="en-US" b="1">
                <a:solidFill>
                  <a:schemeClr val="tx1"/>
                </a:solidFill>
              </a:rPr>
              <a:t>月曜日</a:t>
            </a:r>
            <a:r>
              <a:rPr kumimoji="1" lang="ja-JP" altLang="en-US">
                <a:solidFill>
                  <a:schemeClr val="tx1"/>
                </a:solidFill>
              </a:rPr>
              <a:t>は休みです。／</a:t>
            </a:r>
            <a:r>
              <a:rPr kumimoji="1" lang="ja-JP" altLang="en-US" b="1">
                <a:solidFill>
                  <a:schemeClr val="tx1"/>
                </a:solidFill>
              </a:rPr>
              <a:t>月曜日</a:t>
            </a:r>
            <a:r>
              <a:rPr kumimoji="1" lang="ja-JP" altLang="en-US">
                <a:solidFill>
                  <a:schemeClr val="tx1"/>
                </a:solidFill>
              </a:rPr>
              <a:t>から金曜日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きんようび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まで働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はたら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きます。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１月	いちがつ	</a:t>
            </a:r>
            <a:r>
              <a:rPr kumimoji="1" lang="en-US" altLang="ja-JP" dirty="0">
                <a:solidFill>
                  <a:schemeClr val="tx1"/>
                </a:solidFill>
              </a:rPr>
              <a:t>January	</a:t>
            </a:r>
            <a:r>
              <a:rPr kumimoji="1" lang="ja-JP" altLang="en-US">
                <a:solidFill>
                  <a:schemeClr val="tx1"/>
                </a:solidFill>
              </a:rPr>
              <a:t>試験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しけん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en-US" altLang="ja-JP" b="1" dirty="0">
                <a:solidFill>
                  <a:schemeClr val="tx1"/>
                </a:solidFill>
              </a:rPr>
              <a:t>1</a:t>
            </a:r>
            <a:r>
              <a:rPr kumimoji="1" lang="ja-JP" altLang="en-US" b="1">
                <a:solidFill>
                  <a:schemeClr val="tx1"/>
                </a:solidFill>
              </a:rPr>
              <a:t>月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１月</a:t>
            </a:r>
            <a:r>
              <a:rPr kumimoji="1" lang="ja-JP" altLang="en-US">
                <a:solidFill>
                  <a:schemeClr val="tx1"/>
                </a:solidFill>
              </a:rPr>
              <a:t>は寒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さむ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いです。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８月</a:t>
            </a:r>
            <a:r>
              <a:rPr kumimoji="1" lang="en-US" altLang="ja-JP" sz="1200" dirty="0">
                <a:solidFill>
                  <a:schemeClr val="tx1"/>
                </a:solidFill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</a:rPr>
              <a:t>はちがつ</a:t>
            </a:r>
            <a:r>
              <a:rPr kumimoji="1" lang="en-US" altLang="ja-JP" sz="1200" dirty="0">
                <a:solidFill>
                  <a:schemeClr val="tx1"/>
                </a:solidFill>
              </a:rPr>
              <a:t>	August</a:t>
            </a:r>
            <a:r>
              <a:rPr kumimoji="1" lang="en-US" altLang="ja-JP" sz="1200" b="0" dirty="0">
                <a:solidFill>
                  <a:schemeClr val="tx1"/>
                </a:solidFill>
              </a:rPr>
              <a:t>	</a:t>
            </a:r>
            <a:r>
              <a:rPr kumimoji="1" lang="ja-JP" altLang="en-US" b="1">
                <a:solidFill>
                  <a:schemeClr val="tx1"/>
                </a:solidFill>
              </a:rPr>
              <a:t>８月</a:t>
            </a:r>
            <a:r>
              <a:rPr kumimoji="1" lang="ja-JP" altLang="en-US">
                <a:solidFill>
                  <a:schemeClr val="tx1"/>
                </a:solidFill>
              </a:rPr>
              <a:t>にニューヨークへ行きます。／</a:t>
            </a:r>
            <a:r>
              <a:rPr kumimoji="1" lang="ja-JP" altLang="en-US" b="1">
                <a:solidFill>
                  <a:schemeClr val="tx1"/>
                </a:solidFill>
              </a:rPr>
              <a:t>８月</a:t>
            </a:r>
            <a:r>
              <a:rPr kumimoji="1" lang="ja-JP" altLang="en-US">
                <a:solidFill>
                  <a:schemeClr val="tx1"/>
                </a:solidFill>
              </a:rPr>
              <a:t>は夏休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なつやす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みです。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月	つき	</a:t>
            </a:r>
            <a:r>
              <a:rPr kumimoji="1" lang="en-US" altLang="ja-JP" dirty="0">
                <a:solidFill>
                  <a:schemeClr val="tx1"/>
                </a:solidFill>
              </a:rPr>
              <a:t>moon	</a:t>
            </a:r>
            <a:r>
              <a:rPr kumimoji="1" lang="ja-JP" altLang="en-US">
                <a:solidFill>
                  <a:schemeClr val="tx1"/>
                </a:solidFill>
              </a:rPr>
              <a:t>今日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きょう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月</a:t>
            </a:r>
            <a:r>
              <a:rPr kumimoji="1" lang="ja-JP" altLang="en-US">
                <a:solidFill>
                  <a:schemeClr val="tx1"/>
                </a:solidFill>
              </a:rPr>
              <a:t>がきれいです。／</a:t>
            </a:r>
            <a:r>
              <a:rPr kumimoji="1" lang="ja-JP" altLang="en-US" b="1">
                <a:solidFill>
                  <a:schemeClr val="tx1"/>
                </a:solidFill>
              </a:rPr>
              <a:t>月</a:t>
            </a:r>
            <a:r>
              <a:rPr kumimoji="1" lang="ja-JP" altLang="en-US">
                <a:solidFill>
                  <a:schemeClr val="tx1"/>
                </a:solidFill>
              </a:rPr>
              <a:t>が見えますか。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65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E6B2F6E2-8CB8-44F0-8FBE-3DEAB3F8F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94296" cy="104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725589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１か月</a:t>
            </a:r>
            <a:r>
              <a:rPr kumimoji="1" lang="ja-JP" altLang="en-US" sz="2400"/>
              <a:t>前</a:t>
            </a:r>
            <a:r>
              <a:rPr kumimoji="1" lang="en-US" altLang="ja-JP" sz="2400" dirty="0"/>
              <a:t>(</a:t>
            </a:r>
            <a:r>
              <a:rPr kumimoji="1" lang="ja-JP" altLang="en-US" sz="2400"/>
              <a:t>まえ</a:t>
            </a:r>
            <a:r>
              <a:rPr kumimoji="1" lang="en-US" altLang="ja-JP" sz="2400" dirty="0"/>
              <a:t>)</a:t>
            </a:r>
            <a:r>
              <a:rPr kumimoji="1" lang="ja-JP" altLang="en-US" sz="2400"/>
              <a:t>に日本へ来ました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月曜日</a:t>
            </a:r>
            <a:r>
              <a:rPr kumimoji="1" lang="ja-JP" altLang="en-US" sz="2400"/>
              <a:t>は休</a:t>
            </a:r>
            <a:r>
              <a:rPr kumimoji="1" lang="en-US" altLang="ja-JP" sz="2400" dirty="0"/>
              <a:t>(</a:t>
            </a:r>
            <a:r>
              <a:rPr kumimoji="1" lang="ja-JP" altLang="en-US" sz="2400"/>
              <a:t>やす</a:t>
            </a:r>
            <a:r>
              <a:rPr kumimoji="1" lang="en-US" altLang="ja-JP" sz="2400" dirty="0"/>
              <a:t>)</a:t>
            </a:r>
            <a:r>
              <a:rPr kumimoji="1" lang="ja-JP" altLang="en-US" sz="2400"/>
              <a:t>みです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solidFill>
                  <a:schemeClr val="tx1"/>
                </a:solidFill>
              </a:rPr>
              <a:t>試験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しけん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en-US" altLang="ja-JP" sz="2400" b="1" dirty="0">
                <a:solidFill>
                  <a:schemeClr val="tx1"/>
                </a:solidFill>
              </a:rPr>
              <a:t>1</a:t>
            </a:r>
            <a:r>
              <a:rPr kumimoji="1" lang="ja-JP" altLang="en-US" sz="2400" b="1">
                <a:solidFill>
                  <a:schemeClr val="tx1"/>
                </a:solidFill>
              </a:rPr>
              <a:t>月</a:t>
            </a:r>
            <a:r>
              <a:rPr kumimoji="1" lang="ja-JP" altLang="en-US" sz="2400">
                <a:solidFill>
                  <a:schemeClr val="tx1"/>
                </a:solidFill>
              </a:rPr>
              <a:t>です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８月</a:t>
            </a:r>
            <a:r>
              <a:rPr kumimoji="1" lang="ja-JP" altLang="en-US" sz="2400"/>
              <a:t>にニューヨークへ行きます。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今日</a:t>
            </a:r>
            <a:r>
              <a:rPr kumimoji="1" lang="en-US" altLang="ja-JP" sz="2400" dirty="0"/>
              <a:t>(</a:t>
            </a:r>
            <a:r>
              <a:rPr kumimoji="1" lang="ja-JP" altLang="en-US" sz="2400"/>
              <a:t>きょう</a:t>
            </a:r>
            <a:r>
              <a:rPr kumimoji="1" lang="en-US" altLang="ja-JP" sz="2400" dirty="0"/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月</a:t>
            </a:r>
            <a:r>
              <a:rPr kumimoji="1" lang="ja-JP" altLang="en-US" sz="2400" dirty="0">
                <a:solidFill>
                  <a:schemeClr val="tx1"/>
                </a:solidFill>
              </a:rPr>
              <a:t>がきれいです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037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moon, month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416226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ゲツ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ガツ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１か月  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いっかげつ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one month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月曜日	げつようび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Monday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１月      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いちがつ　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January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８月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はちがつ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August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つき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月　　	つき　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moon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048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3029</TotalTime>
  <Words>247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95</cp:revision>
  <dcterms:created xsi:type="dcterms:W3CDTF">2021-08-24T02:27:18Z</dcterms:created>
  <dcterms:modified xsi:type="dcterms:W3CDTF">2022-08-10T09:05:28Z</dcterms:modified>
</cp:coreProperties>
</file>