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6"/>
    <p:restoredTop sz="64490"/>
  </p:normalViewPr>
  <p:slideViewPr>
    <p:cSldViewPr snapToGrid="0">
      <p:cViewPr varScale="1">
        <p:scale>
          <a:sx n="80" d="100"/>
          <a:sy n="80" d="100"/>
        </p:scale>
        <p:origin x="1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B9F57-5342-8E45-A4FD-4DEEC036DA90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0CA63-0A98-984B-BF20-F19AD40ED5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037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五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五月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</a:t>
            </a:r>
            <a:r>
              <a:rPr kumimoji="1" lang="ja-JP" altLang="en-US"/>
              <a:t>５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五年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五時</a:t>
            </a:r>
            <a:r>
              <a:rPr kumimoji="1" lang="en-US" altLang="ja-JP" dirty="0"/>
              <a:t>	N5	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五つ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五日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五月	ごがつ	</a:t>
            </a:r>
            <a:r>
              <a:rPr kumimoji="1" lang="en-US" altLang="ja-JP" dirty="0">
                <a:solidFill>
                  <a:schemeClr val="tx1"/>
                </a:solidFill>
              </a:rPr>
              <a:t>May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五月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五日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は子ども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五月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>
                <a:latin typeface="Segoe UI Historic" panose="020B0502040204020203" pitchFamily="34" charset="0"/>
              </a:rPr>
              <a:t>ともだちがきます。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五年	ごねん	</a:t>
            </a:r>
            <a:r>
              <a:rPr kumimoji="1" lang="en-US" altLang="ja-JP" dirty="0">
                <a:solidFill>
                  <a:schemeClr val="tx1"/>
                </a:solidFill>
              </a:rPr>
              <a:t>five years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五年</a:t>
            </a:r>
            <a:r>
              <a:rPr kumimoji="1" lang="ja-JP" altLang="en-US" sz="1200">
                <a:latin typeface="Segoe UI Historic" panose="020B0502040204020203" pitchFamily="34" charset="0"/>
              </a:rPr>
              <a:t>ドイツにいました。／インドで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五年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はたらきました。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五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時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ごじ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en-US" altLang="ja-JP" sz="1200" b="0" dirty="0">
                <a:solidFill>
                  <a:schemeClr val="tx1"/>
                </a:solidFill>
                <a:latin typeface="Segoe UI Historic" panose="020B0502040204020203" pitchFamily="34" charset="0"/>
              </a:rPr>
              <a:t>5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 o’clock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五時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ごろ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 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うちへかえります。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／ゆうびんきょくは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五時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までです。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五つ	いつつ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five (things)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このパンを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五つ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五人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いますから、一人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五つ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五日	いつか	</a:t>
            </a:r>
            <a:r>
              <a:rPr kumimoji="1" lang="en-US" altLang="ja-JP" dirty="0">
                <a:solidFill>
                  <a:schemeClr val="tx1"/>
                </a:solidFill>
              </a:rPr>
              <a:t>the 5</a:t>
            </a:r>
            <a:r>
              <a:rPr kumimoji="1" lang="en-US" altLang="ja-JP" baseline="30000" dirty="0">
                <a:solidFill>
                  <a:schemeClr val="tx1"/>
                </a:solidFill>
              </a:rPr>
              <a:t>th</a:t>
            </a:r>
            <a:r>
              <a:rPr kumimoji="1" lang="en-US" altLang="ja-JP" dirty="0">
                <a:solidFill>
                  <a:schemeClr val="tx1"/>
                </a:solidFill>
              </a:rPr>
              <a:t> day, five days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五月五日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は子どもの日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です。／どのぐらいかかりますか。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latin typeface="Segoe UI Historic" panose="020B0502040204020203" pitchFamily="34" charset="0"/>
              </a:rPr>
              <a:t>四日か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五日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かかります。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79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060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90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13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21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84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691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56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962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134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233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5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8854A19-97AC-45B1-9993-675CAFDF1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62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five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4917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ゴ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五月　	ごがつ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五年　	ごねん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five years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五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時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ごじ</a:t>
                      </a:r>
                      <a:r>
                        <a:rPr kumimoji="1" lang="en-US" altLang="ja-JP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	</a:t>
                      </a:r>
                      <a:r>
                        <a:rPr kumimoji="1" lang="en-US" altLang="ja-JP" sz="2400" b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5</a:t>
                      </a:r>
                      <a:r>
                        <a:rPr kumimoji="1" lang="en-US" altLang="ja-JP" sz="2400" b="0">
                          <a:latin typeface="Segoe UI Historic" panose="020B0502040204020203" pitchFamily="34" charset="0"/>
                        </a:rPr>
                        <a:t> o’clock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いつｰつ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五つ　	いつつ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five(things)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五日　	いつか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5</a:t>
                      </a:r>
                      <a:r>
                        <a:rPr kumimoji="1" lang="en-US" altLang="ja-JP" sz="24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day, five days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36E41DC-AED6-46C7-9456-CB9C18FA4241}"/>
              </a:ext>
            </a:extLst>
          </p:cNvPr>
          <p:cNvSpPr txBox="1"/>
          <p:nvPr/>
        </p:nvSpPr>
        <p:spPr>
          <a:xfrm>
            <a:off x="516254" y="3646952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五月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五日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は子ども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の日です。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インドで</a:t>
            </a:r>
            <a:r>
              <a:rPr lang="ja-JP" altLang="en-US" sz="2400" b="1">
                <a:latin typeface="Segoe UI Historic" panose="020B0502040204020203" pitchFamily="34" charset="0"/>
              </a:rPr>
              <a:t>五年</a:t>
            </a:r>
            <a:r>
              <a:rPr lang="ja-JP" altLang="en-US" sz="2400">
                <a:latin typeface="Segoe UI Historic" panose="020B0502040204020203" pitchFamily="34" charset="0"/>
              </a:rPr>
              <a:t>はたらきました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>
                <a:latin typeface="Segoe UI Historic" panose="020B0502040204020203" pitchFamily="34" charset="0"/>
              </a:rPr>
              <a:t>五時</a:t>
            </a:r>
            <a:r>
              <a:rPr lang="ja-JP" altLang="en-US" sz="2400">
                <a:latin typeface="Segoe UI Historic" panose="020B0502040204020203" pitchFamily="34" charset="0"/>
              </a:rPr>
              <a:t>ごろ</a:t>
            </a:r>
            <a:r>
              <a:rPr lang="en-US" altLang="ja-JP" sz="2400" dirty="0">
                <a:latin typeface="Segoe UI Historic" panose="020B0502040204020203" pitchFamily="34" charset="0"/>
              </a:rPr>
              <a:t> </a:t>
            </a:r>
            <a:r>
              <a:rPr lang="ja-JP" altLang="en-US" sz="2400">
                <a:latin typeface="Segoe UI Historic" panose="020B0502040204020203" pitchFamily="34" charset="0"/>
              </a:rPr>
              <a:t>うちへかえります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このパンを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五つ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243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6</cp:revision>
  <dcterms:created xsi:type="dcterms:W3CDTF">2022-08-12T08:22:52Z</dcterms:created>
  <dcterms:modified xsi:type="dcterms:W3CDTF">2022-08-15T06:34:52Z</dcterms:modified>
</cp:coreProperties>
</file>