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367"/>
  </p:normalViewPr>
  <p:slideViewPr>
    <p:cSldViewPr snapToGrid="0">
      <p:cViewPr varScale="1">
        <p:scale>
          <a:sx n="72" d="100"/>
          <a:sy n="72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63A5D-EB6F-8547-B35A-437BAF1D8B50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152D4-141B-5240-8E23-545F3A1B3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964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午前</a:t>
            </a:r>
            <a:r>
              <a:rPr kumimoji="1" lang="en-US" altLang="ja-JP" dirty="0"/>
              <a:t>	N5	〔</a:t>
            </a:r>
            <a:r>
              <a:rPr kumimoji="1" lang="ja-JP" altLang="en-US"/>
              <a:t>前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午後</a:t>
            </a:r>
            <a:r>
              <a:rPr kumimoji="1" lang="en-US" altLang="ja-JP" dirty="0"/>
              <a:t>	N5	〔</a:t>
            </a:r>
            <a:r>
              <a:rPr kumimoji="1" lang="ja-JP" altLang="en-US"/>
              <a:t>後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午前</a:t>
            </a:r>
            <a:r>
              <a:rPr kumimoji="1" lang="ja-JP" altLang="en-US" dirty="0">
                <a:solidFill>
                  <a:schemeClr val="tx1"/>
                </a:solidFill>
              </a:rPr>
              <a:t>	ごぜん	</a:t>
            </a:r>
            <a:r>
              <a:rPr kumimoji="1" lang="en-US" altLang="ja-JP" dirty="0">
                <a:solidFill>
                  <a:schemeClr val="tx1"/>
                </a:solidFill>
              </a:rPr>
              <a:t>morning, a.m.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午前</a:t>
            </a:r>
            <a:r>
              <a:rPr kumimoji="1" lang="ja-JP" altLang="en-US" sz="1200">
                <a:latin typeface="Segoe UI Historic" panose="020B0502040204020203" pitchFamily="34" charset="0"/>
              </a:rPr>
              <a:t>９時から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10</a:t>
            </a:r>
            <a:r>
              <a:rPr kumimoji="1" lang="ja-JP" altLang="en-US" sz="1200">
                <a:latin typeface="Segoe UI Historic" panose="020B0502040204020203" pitchFamily="34" charset="0"/>
              </a:rPr>
              <a:t>時半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まで日本語の勉強を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</a:t>
            </a:r>
            <a:r>
              <a:rPr kumimoji="1" lang="ja-JP" altLang="en-US">
                <a:solidFill>
                  <a:schemeClr val="tx1"/>
                </a:solidFill>
              </a:rPr>
              <a:t>明日の</a:t>
            </a:r>
            <a:r>
              <a:rPr kumimoji="1" lang="ja-JP" altLang="en-US" b="1">
                <a:solidFill>
                  <a:schemeClr val="tx1"/>
                </a:solidFill>
              </a:rPr>
              <a:t>午前</a:t>
            </a:r>
            <a:r>
              <a:rPr kumimoji="1" lang="ja-JP" altLang="en-US">
                <a:solidFill>
                  <a:schemeClr val="tx1"/>
                </a:solidFill>
              </a:rPr>
              <a:t>はうちにいます。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午前</a:t>
            </a:r>
            <a:r>
              <a:rPr kumimoji="1" lang="ja-JP" altLang="en-US" sz="1200">
                <a:latin typeface="Segoe UI Historic" panose="020B0502040204020203" pitchFamily="34" charset="0"/>
              </a:rPr>
              <a:t>中は雨でした。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午後	ごご	</a:t>
            </a:r>
            <a:r>
              <a:rPr kumimoji="1" lang="en-US" altLang="ja-JP" dirty="0">
                <a:solidFill>
                  <a:schemeClr val="tx1"/>
                </a:solidFill>
              </a:rPr>
              <a:t>afternoon, p.m.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午後</a:t>
            </a:r>
            <a:r>
              <a:rPr kumimoji="1" lang="ja-JP" altLang="en-US" sz="1200">
                <a:latin typeface="Segoe UI Historic" panose="020B0502040204020203" pitchFamily="34" charset="0"/>
              </a:rPr>
              <a:t>２時から４時まで実験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じっけん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experiment)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します。／明日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午後</a:t>
            </a:r>
            <a:r>
              <a:rPr kumimoji="1" lang="ja-JP" altLang="en-US" sz="1200">
                <a:latin typeface="Segoe UI Historic" panose="020B0502040204020203" pitchFamily="34" charset="0"/>
              </a:rPr>
              <a:t>、会議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かいぎ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があります。／</a:t>
            </a:r>
            <a:r>
              <a:rPr kumimoji="1" lang="ja-JP" altLang="en-US">
                <a:solidFill>
                  <a:schemeClr val="tx1"/>
                </a:solidFill>
              </a:rPr>
              <a:t>明日の</a:t>
            </a:r>
            <a:r>
              <a:rPr kumimoji="1" lang="ja-JP" altLang="en-US" b="1">
                <a:solidFill>
                  <a:schemeClr val="tx1"/>
                </a:solidFill>
              </a:rPr>
              <a:t>午後</a:t>
            </a:r>
            <a:r>
              <a:rPr kumimoji="1" lang="ja-JP" altLang="en-US">
                <a:solidFill>
                  <a:schemeClr val="tx1"/>
                </a:solidFill>
              </a:rPr>
              <a:t>２時に来てください。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62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58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64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03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65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55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142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20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37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562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301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517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DFA072D-55BA-4C7F-A993-25C17A840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ゴ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午前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ごぜん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morning, a.m.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午後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ごご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afternoon, p.m.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C11744-94AA-4CD5-BE37-9B92792E237E}"/>
              </a:ext>
            </a:extLst>
          </p:cNvPr>
          <p:cNvSpPr txBox="1"/>
          <p:nvPr/>
        </p:nvSpPr>
        <p:spPr>
          <a:xfrm>
            <a:off x="516255" y="3429000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午前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９時から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時半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まで日本語の勉強をします。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午後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２時から４時まで</a:t>
            </a:r>
            <a:r>
              <a:rPr kumimoji="1" lang="ja-JP" altLang="en-US" sz="2400">
                <a:latin typeface="Segoe UI Historic" panose="020B0502040204020203" pitchFamily="34" charset="0"/>
              </a:rPr>
              <a:t>実験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じっけん</a:t>
            </a:r>
            <a:r>
              <a:rPr kumimoji="1" lang="en-US" altLang="ja-JP" sz="2400">
                <a:latin typeface="Segoe UI Historic" panose="020B0502040204020203" pitchFamily="34" charset="0"/>
              </a:rPr>
              <a:t>: experiment)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明日の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午後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、会議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かいぎ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2022-09-09T06:27:34Z</dcterms:created>
  <dcterms:modified xsi:type="dcterms:W3CDTF">2022-09-21T07:46:46Z</dcterms:modified>
</cp:coreProperties>
</file>