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5442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4BE5A-9951-9146-B682-A55BEBB069DE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6CC50-30B1-FB46-8FA8-40F2B71BD0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583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牛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牛肉</a:t>
            </a:r>
            <a:r>
              <a:rPr kumimoji="1" lang="en-US" altLang="ja-JP" dirty="0"/>
              <a:t>	N5	〔</a:t>
            </a:r>
            <a:r>
              <a:rPr kumimoji="1" lang="ja-JP" altLang="en-US"/>
              <a:t>肉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牛乳</a:t>
            </a:r>
            <a:r>
              <a:rPr kumimoji="1" lang="en-US" altLang="ja-JP" dirty="0"/>
              <a:t>	N5	〔</a:t>
            </a:r>
            <a:r>
              <a:rPr kumimoji="1" lang="ja-JP" altLang="en-US"/>
              <a:t>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牛</a:t>
            </a:r>
            <a:r>
              <a:rPr kumimoji="1" lang="en-US" altLang="ja-JP" dirty="0"/>
              <a:t>	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牛肉</a:t>
            </a:r>
            <a:r>
              <a:rPr kumimoji="1" lang="ja-JP" altLang="en-US" dirty="0">
                <a:solidFill>
                  <a:schemeClr val="tx1"/>
                </a:solidFill>
              </a:rPr>
              <a:t>	ぎゅうにく	</a:t>
            </a:r>
            <a:r>
              <a:rPr kumimoji="1" lang="en-US" altLang="ja-JP" dirty="0">
                <a:solidFill>
                  <a:schemeClr val="tx1"/>
                </a:solidFill>
              </a:rPr>
              <a:t>beef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スーパーで水とたまごと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牛肉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かいました。／レストランで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牛肉</a:t>
            </a:r>
            <a:r>
              <a:rPr kumimoji="1" lang="ja-JP" altLang="en-US" sz="1200">
                <a:latin typeface="Segoe UI Historic" panose="020B0502040204020203" pitchFamily="34" charset="0"/>
              </a:rPr>
              <a:t>のステーキをたべました。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牛乳	ぎゅうにゅう	</a:t>
            </a:r>
            <a:r>
              <a:rPr kumimoji="1" lang="en-US" altLang="ja-JP" dirty="0">
                <a:solidFill>
                  <a:schemeClr val="tx1"/>
                </a:solidFill>
              </a:rPr>
              <a:t>milk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れいぞうこの中に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牛乳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があります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か。／私は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牛乳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がきらいです。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牛	うし	</a:t>
            </a:r>
            <a:r>
              <a:rPr kumimoji="1" lang="en-US" altLang="ja-JP" dirty="0">
                <a:solidFill>
                  <a:schemeClr val="tx1"/>
                </a:solidFill>
              </a:rPr>
              <a:t>cow	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あそこに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牛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がいます。／大きい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牛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ですね。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42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94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662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42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56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04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72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439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01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561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59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66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62297C5-7B94-43D5-8191-F4BF6985B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13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cow, cattle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ギュウ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牛肉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ぎゅうにく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beef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牛乳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ぎゅう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にゅう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milk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牛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う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　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cow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0CFE203-D79B-4BE5-AE35-F9E10640A0D2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スーパー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で水とたまごと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牛肉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をかいました。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れいぞうこの中に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牛乳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あそこに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2022-09-09T05:47:02Z</dcterms:created>
  <dcterms:modified xsi:type="dcterms:W3CDTF">2022-09-09T05:47:43Z</dcterms:modified>
</cp:coreProperties>
</file>