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2721"/>
  </p:normalViewPr>
  <p:slideViewPr>
    <p:cSldViewPr snapToGrid="0">
      <p:cViewPr varScale="1">
        <p:scale>
          <a:sx n="50" d="100"/>
          <a:sy n="50" d="100"/>
        </p:scale>
        <p:origin x="3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5784C-D246-8940-B5DE-97B26F72040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FAF9A-A8AB-F640-B7D4-E0FCC04B96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72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N4	 〔</a:t>
            </a:r>
            <a:r>
              <a:rPr kumimoji="1" lang="ja-JP" altLang="en-US">
                <a:latin typeface="+mn-lt"/>
              </a:rPr>
              <a:t>対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違反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>
                <a:latin typeface="+mn-lt"/>
              </a:rPr>
              <a:t>違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反応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N1	 〔</a:t>
            </a:r>
            <a:r>
              <a:rPr kumimoji="1" lang="ja-JP" altLang="en-US">
                <a:latin typeface="+mn-lt"/>
              </a:rPr>
              <a:t>応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</a:t>
            </a:r>
            <a:r>
              <a:rPr kumimoji="1" lang="en-US" altLang="ja-JP" dirty="0">
                <a:latin typeface="+mn-lt"/>
              </a:rPr>
              <a:t>〜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反対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はんたい</a:t>
            </a:r>
            <a:r>
              <a:rPr kumimoji="1" lang="en-US" altLang="ja-JP" dirty="0">
                <a:latin typeface="+mn-lt"/>
              </a:rPr>
              <a:t>	the opposite, the contrary	</a:t>
            </a:r>
            <a:r>
              <a:rPr kumimoji="1" lang="ja-JP" altLang="en-US">
                <a:latin typeface="+mn-lt"/>
              </a:rPr>
              <a:t>向きが</a:t>
            </a:r>
            <a:r>
              <a:rPr kumimoji="1" lang="ja-JP" altLang="en-US" b="1">
                <a:latin typeface="+mn-lt"/>
              </a:rPr>
              <a:t>反対</a:t>
            </a:r>
            <a:r>
              <a:rPr kumimoji="1" lang="ja-JP" altLang="en-US">
                <a:latin typeface="+mn-lt"/>
              </a:rPr>
              <a:t>ですよ。こちらが上です。／母は留学に</a:t>
            </a:r>
            <a:r>
              <a:rPr kumimoji="1" lang="ja-JP" altLang="en-US" b="1">
                <a:latin typeface="+mn-lt"/>
              </a:rPr>
              <a:t>反対</a:t>
            </a:r>
            <a:r>
              <a:rPr kumimoji="1" lang="ja-JP" altLang="en-US">
                <a:latin typeface="+mn-lt"/>
              </a:rPr>
              <a:t>しています。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違反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いはん</a:t>
            </a:r>
            <a:r>
              <a:rPr kumimoji="1" lang="en-US" altLang="ja-JP" dirty="0">
                <a:latin typeface="+mn-lt"/>
              </a:rPr>
              <a:t>	violation		</a:t>
            </a:r>
            <a:r>
              <a:rPr kumimoji="1" lang="ja-JP" altLang="en-US">
                <a:latin typeface="+mn-lt"/>
              </a:rPr>
              <a:t>スピード</a:t>
            </a:r>
            <a:r>
              <a:rPr kumimoji="1" lang="ja-JP" altLang="en-US" b="1">
                <a:latin typeface="+mn-lt"/>
              </a:rPr>
              <a:t>違反</a:t>
            </a:r>
            <a:r>
              <a:rPr kumimoji="1" lang="ja-JP" altLang="en-US">
                <a:latin typeface="+mn-lt"/>
              </a:rPr>
              <a:t>でつかまった。／ちゅう車</a:t>
            </a:r>
            <a:r>
              <a:rPr kumimoji="1" lang="ja-JP" altLang="en-US" b="1">
                <a:latin typeface="+mn-lt"/>
              </a:rPr>
              <a:t>違反</a:t>
            </a:r>
            <a:r>
              <a:rPr kumimoji="1" lang="ja-JP" altLang="en-US">
                <a:latin typeface="+mn-lt"/>
              </a:rPr>
              <a:t>で</a:t>
            </a:r>
            <a:r>
              <a:rPr kumimoji="1" lang="en-US" altLang="ja-JP" dirty="0">
                <a:latin typeface="+mn-lt"/>
              </a:rPr>
              <a:t>15,000</a:t>
            </a:r>
            <a:r>
              <a:rPr kumimoji="1" lang="ja-JP" altLang="en-US">
                <a:latin typeface="+mn-lt"/>
              </a:rPr>
              <a:t>円払いました。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反応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はんのう</a:t>
            </a:r>
            <a:r>
              <a:rPr kumimoji="1" lang="en-US" altLang="ja-JP" dirty="0">
                <a:latin typeface="+mn-lt"/>
              </a:rPr>
              <a:t>	reaction, response	</a:t>
            </a:r>
            <a:r>
              <a:rPr kumimoji="1" lang="ja-JP" altLang="en-US">
                <a:latin typeface="+mn-lt"/>
              </a:rPr>
              <a:t>学生の</a:t>
            </a:r>
            <a:r>
              <a:rPr kumimoji="1" lang="ja-JP" altLang="en-US" b="1">
                <a:latin typeface="+mn-lt"/>
              </a:rPr>
              <a:t>反応</a:t>
            </a:r>
            <a:r>
              <a:rPr kumimoji="1" lang="ja-JP" altLang="en-US">
                <a:latin typeface="+mn-lt"/>
              </a:rPr>
              <a:t>はどうでしたか。／このロボットは音に</a:t>
            </a:r>
            <a:r>
              <a:rPr kumimoji="1" lang="ja-JP" altLang="en-US" b="1">
                <a:latin typeface="+mn-lt"/>
              </a:rPr>
              <a:t>反応</a:t>
            </a:r>
            <a:r>
              <a:rPr kumimoji="1" lang="ja-JP" altLang="en-US">
                <a:latin typeface="+mn-lt"/>
              </a:rPr>
              <a:t>して、動きます。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反</a:t>
            </a:r>
            <a:r>
              <a:rPr kumimoji="1" lang="en-US" altLang="ja-JP" dirty="0">
                <a:latin typeface="+mn-lt"/>
              </a:rPr>
              <a:t>〜	</a:t>
            </a:r>
            <a:r>
              <a:rPr kumimoji="1" lang="ja-JP" altLang="en-US">
                <a:latin typeface="+mn-lt"/>
              </a:rPr>
              <a:t>はん</a:t>
            </a:r>
            <a:r>
              <a:rPr kumimoji="1" lang="en-US" altLang="ja-JP" dirty="0">
                <a:latin typeface="+mn-lt"/>
              </a:rPr>
              <a:t>	anti-		</a:t>
            </a:r>
            <a:r>
              <a:rPr kumimoji="1" lang="ja-JP" altLang="en-US" b="1">
                <a:latin typeface="+mn-lt"/>
              </a:rPr>
              <a:t>反</a:t>
            </a:r>
            <a:r>
              <a:rPr kumimoji="1" lang="ja-JP" altLang="en-US">
                <a:latin typeface="+mn-lt"/>
              </a:rPr>
              <a:t>時計回りに回してください。／</a:t>
            </a:r>
            <a:r>
              <a:rPr kumimoji="1" lang="ja-JP" altLang="en-US" b="1">
                <a:latin typeface="+mn-lt"/>
              </a:rPr>
              <a:t>反</a:t>
            </a:r>
            <a:r>
              <a:rPr kumimoji="1" lang="ja-JP" altLang="en-US">
                <a:latin typeface="+mn-lt"/>
              </a:rPr>
              <a:t>日デモが起きた。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96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26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8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7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241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1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50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504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540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286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26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79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62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向きが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反対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ですよ。こちらが上です。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スピード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違反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でつかまった。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このロボットは音に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反応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して、動きます。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時計回りに回してください。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opposite, anti-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ハン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latin typeface="+mn-lt"/>
                        </a:rPr>
                        <a:t>反対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はんたい</a:t>
                      </a:r>
                      <a:r>
                        <a:rPr kumimoji="1" lang="en-US" altLang="ja-JP" sz="2400" dirty="0">
                          <a:latin typeface="+mn-lt"/>
                        </a:rPr>
                        <a:t>	the opposite, the contrary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違反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いはん</a:t>
                      </a:r>
                      <a:r>
                        <a:rPr kumimoji="1" lang="en-US" altLang="ja-JP" sz="2400" dirty="0">
                          <a:latin typeface="+mn-lt"/>
                        </a:rPr>
                        <a:t>	violation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反応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はんのう</a:t>
                      </a:r>
                      <a:r>
                        <a:rPr kumimoji="1" lang="en-US" altLang="ja-JP" sz="2400" dirty="0">
                          <a:latin typeface="+mn-lt"/>
                        </a:rPr>
                        <a:t>	reaction, response</a:t>
                      </a:r>
                    </a:p>
                    <a:p>
                      <a:r>
                        <a:rPr kumimoji="1" lang="ja-JP" altLang="en-US" sz="2400">
                          <a:latin typeface="+mn-lt"/>
                        </a:rPr>
                        <a:t>反</a:t>
                      </a:r>
                      <a:r>
                        <a:rPr kumimoji="1" lang="en-US" altLang="ja-JP" sz="2400" dirty="0">
                          <a:latin typeface="+mn-lt"/>
                        </a:rPr>
                        <a:t>〜		</a:t>
                      </a:r>
                      <a:r>
                        <a:rPr kumimoji="1" lang="ja-JP" altLang="en-US" sz="2400">
                          <a:latin typeface="+mn-lt"/>
                        </a:rPr>
                        <a:t>はん</a:t>
                      </a:r>
                      <a:r>
                        <a:rPr kumimoji="1" lang="en-US" altLang="ja-JP" sz="2400" dirty="0">
                          <a:latin typeface="+mn-lt"/>
                        </a:rPr>
                        <a:t>		anti-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4ADAD965-DD4F-C641-B440-F558C69B6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11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2022-09-15T01:25:44Z</dcterms:created>
  <dcterms:modified xsi:type="dcterms:W3CDTF">2022-09-15T01:26:25Z</dcterms:modified>
</cp:coreProperties>
</file>