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442"/>
  </p:normalViewPr>
  <p:slideViewPr>
    <p:cSldViewPr snapToGrid="0">
      <p:cViewPr varScale="1">
        <p:scale>
          <a:sx n="54" d="100"/>
          <a:sy n="54" d="100"/>
        </p:scale>
        <p:origin x="3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94123-602E-6E42-B710-CBA815805432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00700-8003-1844-9935-46CD61377E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941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比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比較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較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対比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/>
              <a:t>	N1	 〔</a:t>
            </a:r>
            <a:r>
              <a:rPr kumimoji="1" lang="ja-JP" altLang="en-US">
                <a:latin typeface="+mn-lt"/>
              </a:rPr>
              <a:t>対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比重</a:t>
            </a:r>
            <a:r>
              <a:rPr kumimoji="1" lang="en-US" altLang="ja-JP" dirty="0"/>
              <a:t>	N1	 〔</a:t>
            </a:r>
            <a:r>
              <a:rPr kumimoji="1" lang="ja-JP" altLang="en-US">
                <a:latin typeface="+mn-lt"/>
              </a:rPr>
              <a:t>重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比べる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比較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ひかく</a:t>
            </a:r>
            <a:r>
              <a:rPr kumimoji="1" lang="en-US" altLang="ja-JP" dirty="0">
                <a:latin typeface="+mn-lt"/>
              </a:rPr>
              <a:t>	comparison		</a:t>
            </a:r>
            <a:r>
              <a:rPr kumimoji="1" lang="ja-JP" altLang="en-US">
                <a:latin typeface="+mn-lt"/>
              </a:rPr>
              <a:t>３社の料金を</a:t>
            </a:r>
            <a:r>
              <a:rPr kumimoji="1" lang="ja-JP" altLang="en-US" b="1">
                <a:latin typeface="+mn-lt"/>
              </a:rPr>
              <a:t>比較</a:t>
            </a:r>
            <a:r>
              <a:rPr kumimoji="1" lang="ja-JP" altLang="en-US">
                <a:latin typeface="+mn-lt"/>
              </a:rPr>
              <a:t>する。／日本語と中国語の外来語を</a:t>
            </a:r>
            <a:r>
              <a:rPr kumimoji="1" lang="ja-JP" altLang="en-US" b="1">
                <a:latin typeface="+mn-lt"/>
              </a:rPr>
              <a:t>比較</a:t>
            </a:r>
            <a:r>
              <a:rPr kumimoji="1" lang="ja-JP" altLang="en-US">
                <a:latin typeface="+mn-lt"/>
              </a:rPr>
              <a:t>する。／この会社の</a:t>
            </a:r>
            <a:r>
              <a:rPr kumimoji="1" lang="en-US" altLang="ja-JP">
                <a:latin typeface="+mn-lt"/>
              </a:rPr>
              <a:t>Web</a:t>
            </a:r>
            <a:r>
              <a:rPr kumimoji="1" lang="ja-JP" altLang="en-US">
                <a:latin typeface="+mn-lt"/>
              </a:rPr>
              <a:t>サイトは商品を</a:t>
            </a:r>
            <a:r>
              <a:rPr kumimoji="1" lang="ja-JP" altLang="en-US" b="1">
                <a:latin typeface="+mn-lt"/>
              </a:rPr>
              <a:t>比較</a:t>
            </a:r>
            <a:r>
              <a:rPr kumimoji="1" lang="ja-JP" altLang="en-US">
                <a:latin typeface="+mn-lt"/>
              </a:rPr>
              <a:t>しやすいです。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対比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たいひ</a:t>
            </a:r>
            <a:r>
              <a:rPr kumimoji="1" lang="en-US" altLang="ja-JP" dirty="0">
                <a:latin typeface="+mn-lt"/>
              </a:rPr>
              <a:t>	comparison, contrast	</a:t>
            </a:r>
            <a:r>
              <a:rPr kumimoji="1" lang="ja-JP" altLang="en-US">
                <a:latin typeface="+mn-lt"/>
              </a:rPr>
              <a:t>５年前のデータと</a:t>
            </a:r>
            <a:r>
              <a:rPr kumimoji="1" lang="ja-JP" altLang="en-US" b="1">
                <a:latin typeface="+mn-lt"/>
              </a:rPr>
              <a:t>対比</a:t>
            </a:r>
            <a:r>
              <a:rPr kumimoji="1" lang="ja-JP" altLang="en-US">
                <a:latin typeface="+mn-lt"/>
              </a:rPr>
              <a:t>した結果、おもしろいことがわかった。／青と白の</a:t>
            </a:r>
            <a:r>
              <a:rPr kumimoji="1" lang="ja-JP" altLang="en-US" b="1">
                <a:latin typeface="+mn-lt"/>
              </a:rPr>
              <a:t>対比</a:t>
            </a:r>
            <a:r>
              <a:rPr kumimoji="1" lang="ja-JP" altLang="en-US">
                <a:latin typeface="+mn-lt"/>
              </a:rPr>
              <a:t>が美しい。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ひじゅう</a:t>
            </a:r>
            <a:r>
              <a:rPr kumimoji="1" lang="en-US" altLang="ja-JP" dirty="0">
                <a:latin typeface="+mn-lt"/>
              </a:rPr>
              <a:t>	specific gravity	</a:t>
            </a:r>
            <a:r>
              <a:rPr kumimoji="1" lang="ja-JP" altLang="en-US">
                <a:latin typeface="+mn-lt"/>
              </a:rPr>
              <a:t>油は水より軽いです。油の</a:t>
            </a:r>
            <a:r>
              <a:rPr kumimoji="1" lang="ja-JP" altLang="en-US" b="1">
                <a:latin typeface="+mn-lt"/>
              </a:rPr>
              <a:t>比重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en-US" altLang="ja-JP" dirty="0">
                <a:latin typeface="+mn-lt"/>
              </a:rPr>
              <a:t>0.8</a:t>
            </a:r>
            <a:r>
              <a:rPr kumimoji="1" lang="ja-JP" altLang="en-US">
                <a:latin typeface="+mn-lt"/>
              </a:rPr>
              <a:t>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比べる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くらべる</a:t>
            </a:r>
            <a:r>
              <a:rPr kumimoji="1" lang="en-US" altLang="ja-JP" dirty="0">
                <a:latin typeface="+mn-lt"/>
              </a:rPr>
              <a:t>	to compare		</a:t>
            </a:r>
            <a:r>
              <a:rPr kumimoji="1" lang="ja-JP" altLang="en-US">
                <a:latin typeface="+mn-lt"/>
              </a:rPr>
              <a:t>昨年と</a:t>
            </a:r>
            <a:r>
              <a:rPr kumimoji="1" lang="ja-JP" altLang="en-US" b="1">
                <a:latin typeface="+mn-lt"/>
              </a:rPr>
              <a:t>比べて</a:t>
            </a:r>
            <a:r>
              <a:rPr kumimoji="1" lang="ja-JP" altLang="en-US">
                <a:latin typeface="+mn-lt"/>
              </a:rPr>
              <a:t>、今年は雪が少ない。／人と</a:t>
            </a:r>
            <a:r>
              <a:rPr kumimoji="1" lang="ja-JP" altLang="en-US" b="1">
                <a:latin typeface="+mn-lt"/>
              </a:rPr>
              <a:t>比べる</a:t>
            </a:r>
            <a:r>
              <a:rPr kumimoji="1" lang="ja-JP" altLang="en-US">
                <a:latin typeface="+mn-lt"/>
              </a:rPr>
              <a:t>のはよくない。</a:t>
            </a:r>
            <a:endParaRPr kumimoji="1" lang="en-US" altLang="ja-JP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36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48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34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54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19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9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29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23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67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77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74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３社の料金を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比較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青と白の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対比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が美しい。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油は水より軽いです。油の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比重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0.8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昨年と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比べて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、今年は雪が少ない。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比べる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のはよくない。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compare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比較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ひかく</a:t>
                      </a:r>
                      <a:r>
                        <a:rPr kumimoji="1" lang="en-US" altLang="ja-JP" sz="2400" dirty="0">
                          <a:latin typeface="+mn-lt"/>
                        </a:rPr>
                        <a:t>	comparison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対比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たいひ</a:t>
                      </a:r>
                      <a:r>
                        <a:rPr kumimoji="1" lang="en-US" altLang="ja-JP" sz="2400" dirty="0">
                          <a:latin typeface="+mn-lt"/>
                        </a:rPr>
                        <a:t>	comparison, contrast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比重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ひじゅう</a:t>
                      </a:r>
                      <a:r>
                        <a:rPr kumimoji="1" lang="en-US" altLang="ja-JP" sz="2400" dirty="0">
                          <a:latin typeface="+mn-lt"/>
                        </a:rPr>
                        <a:t>	specific gravity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べる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比べる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くらべる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compare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94D6F09-6AA5-8143-A58E-7FAC60816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247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2022-09-15T01:21:35Z</dcterms:created>
  <dcterms:modified xsi:type="dcterms:W3CDTF">2022-09-15T01:25:11Z</dcterms:modified>
</cp:coreProperties>
</file>