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721"/>
  </p:normalViewPr>
  <p:slideViewPr>
    <p:cSldViewPr snapToGrid="0">
      <p:cViewPr varScale="1">
        <p:scale>
          <a:sx n="64" d="100"/>
          <a:sy n="64" d="100"/>
        </p:scale>
        <p:origin x="29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8C0D5-68CC-844A-B69B-6BEC7387EA49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43D56-A442-8147-8976-EC87AF3A3D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691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方法</a:t>
            </a:r>
            <a:r>
              <a:rPr kumimoji="1" lang="en-US" altLang="ja-JP" dirty="0"/>
              <a:t>	N2N3	〔</a:t>
            </a:r>
            <a:r>
              <a:rPr kumimoji="1" lang="ja-JP" altLang="en-US"/>
              <a:t>法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書き方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書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読み方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夕方</a:t>
            </a:r>
            <a:r>
              <a:rPr kumimoji="1" lang="en-US" altLang="ja-JP" dirty="0"/>
              <a:t>	N5	〔</a:t>
            </a:r>
            <a:r>
              <a:rPr kumimoji="1" lang="ja-JP" altLang="en-US"/>
              <a:t>夕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方法</a:t>
            </a:r>
            <a:r>
              <a:rPr kumimoji="1" lang="ja-JP" altLang="en-US" dirty="0">
                <a:solidFill>
                  <a:schemeClr val="tx1"/>
                </a:solidFill>
              </a:rPr>
              <a:t>	ほうほう	</a:t>
            </a:r>
            <a:r>
              <a:rPr kumimoji="1" lang="en-US" altLang="ja-JP" dirty="0">
                <a:solidFill>
                  <a:schemeClr val="tx1"/>
                </a:solidFill>
              </a:rPr>
              <a:t>method		</a:t>
            </a:r>
            <a:r>
              <a:rPr kumimoji="1" lang="ja-JP" altLang="en-US" dirty="0">
                <a:solidFill>
                  <a:schemeClr val="tx1"/>
                </a:solidFill>
              </a:rPr>
              <a:t>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い勉強の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方法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を教えて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ください。／新しい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方法</a:t>
            </a:r>
            <a:r>
              <a:rPr kumimoji="1" lang="ja-JP" altLang="en-US" sz="1200">
                <a:latin typeface="Segoe UI Historic" panose="020B0502040204020203" pitchFamily="34" charset="0"/>
              </a:rPr>
              <a:t>でやりましょう。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書き方</a:t>
            </a:r>
            <a:r>
              <a:rPr kumimoji="1" lang="ja-JP" altLang="en-US">
                <a:solidFill>
                  <a:schemeClr val="tx1"/>
                </a:solidFill>
              </a:rPr>
              <a:t>	かきかた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how to write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漢字の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書き方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を教えて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ください。／メールの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書き方</a:t>
            </a:r>
            <a:r>
              <a:rPr kumimoji="1" lang="ja-JP" altLang="en-US" sz="1200">
                <a:latin typeface="Segoe UI Historic" panose="020B0502040204020203" pitchFamily="34" charset="0"/>
              </a:rPr>
              <a:t>を勉強しました。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読み方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よみかた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how to read	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読み方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がわかりません。／この漢字は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読み方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がむずかしいです。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夕方	ゆうがた	</a:t>
            </a:r>
            <a:r>
              <a:rPr kumimoji="1" lang="en-US" altLang="ja-JP" dirty="0">
                <a:solidFill>
                  <a:schemeClr val="tx1"/>
                </a:solidFill>
              </a:rPr>
              <a:t>evening		</a:t>
            </a:r>
            <a:r>
              <a:rPr kumimoji="1" lang="ja-JP" altLang="en-US">
                <a:solidFill>
                  <a:schemeClr val="tx1"/>
                </a:solidFill>
              </a:rPr>
              <a:t>今日は</a:t>
            </a:r>
            <a:r>
              <a:rPr kumimoji="1" lang="ja-JP" altLang="en-US" b="1">
                <a:solidFill>
                  <a:schemeClr val="tx1"/>
                </a:solidFill>
              </a:rPr>
              <a:t>夕方</a:t>
            </a:r>
            <a:r>
              <a:rPr kumimoji="1" lang="ja-JP" altLang="en-US">
                <a:solidFill>
                  <a:schemeClr val="tx1"/>
                </a:solidFill>
              </a:rPr>
              <a:t>まで大学にいます。／水曜日の</a:t>
            </a:r>
            <a:r>
              <a:rPr kumimoji="1" lang="ja-JP" altLang="en-US" b="1">
                <a:solidFill>
                  <a:schemeClr val="tx1"/>
                </a:solidFill>
              </a:rPr>
              <a:t>夕方</a:t>
            </a:r>
            <a:r>
              <a:rPr kumimoji="1" lang="ja-JP" altLang="en-US">
                <a:solidFill>
                  <a:schemeClr val="tx1"/>
                </a:solidFill>
              </a:rPr>
              <a:t>、時間がありますか。／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昼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はあたたかいですが、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夕方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はさむい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4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180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67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65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643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751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180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914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1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65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214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43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A67B713-7983-411B-BBBE-D7DBAFC43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087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direction, way, means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ホウ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方法　	ほうほう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method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かた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書き方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かきかた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how to write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読み方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よみかた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how to read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夕方　	ゆうがた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evening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4E799FB-D91B-44D9-9F8A-5D4620B8ECE3}"/>
              </a:ext>
            </a:extLst>
          </p:cNvPr>
          <p:cNvSpPr txBox="1"/>
          <p:nvPr/>
        </p:nvSpPr>
        <p:spPr>
          <a:xfrm>
            <a:off x="628650" y="3421561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いい勉強の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方法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を教えてください。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漢字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書き方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を教えて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読み方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がわかりません。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昼はあたたかいですが、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夕方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はさむい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2022-09-09T06:27:05Z</dcterms:created>
  <dcterms:modified xsi:type="dcterms:W3CDTF">2022-09-21T07:44:58Z</dcterms:modified>
</cp:coreProperties>
</file>