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544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E4878-2A89-B144-909A-6ECC66DC44D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58B03-CEDF-DB4F-9513-B2D140CDC8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76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引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引力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力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引退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引き出し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引っ越す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割引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引力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いんりょく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gravity</a:t>
            </a:r>
            <a:r>
              <a:rPr kumimoji="1" lang="en-US" altLang="ja-JP" baseline="0" dirty="0">
                <a:latin typeface="+mn-lt"/>
              </a:rPr>
              <a:t>		</a:t>
            </a:r>
            <a:r>
              <a:rPr kumimoji="1" lang="ja-JP" altLang="en-US" baseline="0">
                <a:latin typeface="+mn-lt"/>
              </a:rPr>
              <a:t>ニュートンが</a:t>
            </a:r>
            <a:r>
              <a:rPr kumimoji="1" lang="ja-JP" altLang="en-US" b="1" baseline="0">
                <a:latin typeface="+mn-lt"/>
              </a:rPr>
              <a:t>引力</a:t>
            </a:r>
            <a:r>
              <a:rPr kumimoji="1" lang="ja-JP" altLang="en-US" baseline="0">
                <a:latin typeface="+mn-lt"/>
              </a:rPr>
              <a:t>を発見しました。／物と物の間には</a:t>
            </a:r>
            <a:r>
              <a:rPr kumimoji="1" lang="ja-JP" altLang="en-US" b="1" baseline="0">
                <a:latin typeface="+mn-lt"/>
              </a:rPr>
              <a:t>引力</a:t>
            </a:r>
            <a:r>
              <a:rPr kumimoji="1" lang="ja-JP" altLang="en-US" b="0" baseline="0">
                <a:latin typeface="+mn-lt"/>
              </a:rPr>
              <a:t>が働いています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いんよう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quotation		</a:t>
            </a:r>
            <a:r>
              <a:rPr kumimoji="1" lang="ja-JP" altLang="en-US" baseline="0">
                <a:solidFill>
                  <a:schemeClr val="tx1"/>
                </a:solidFill>
              </a:rPr>
              <a:t>スティーブ・ジョブズのことばを</a:t>
            </a:r>
            <a:r>
              <a:rPr kumimoji="1" lang="ja-JP" altLang="en-US" b="1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0">
                <a:solidFill>
                  <a:schemeClr val="tx1"/>
                </a:solidFill>
              </a:rPr>
              <a:t>する。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引用</a:t>
            </a:r>
            <a:r>
              <a:rPr kumimoji="1" lang="ja-JP" altLang="en-US" baseline="0">
                <a:latin typeface="+mn-lt"/>
              </a:rPr>
              <a:t>するときは、ルールがあります。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引退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いんたい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retirement		</a:t>
            </a:r>
            <a:r>
              <a:rPr kumimoji="1" lang="ja-JP" altLang="en-US" baseline="0">
                <a:solidFill>
                  <a:schemeClr val="tx1"/>
                </a:solidFill>
              </a:rPr>
              <a:t>今シーズンで</a:t>
            </a:r>
            <a:r>
              <a:rPr kumimoji="1" lang="ja-JP" altLang="en-US" b="1" baseline="0">
                <a:solidFill>
                  <a:schemeClr val="tx1"/>
                </a:solidFill>
              </a:rPr>
              <a:t>引退します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>
                <a:latin typeface="+mn-lt"/>
              </a:rPr>
              <a:t>／来週</a:t>
            </a:r>
            <a:r>
              <a:rPr kumimoji="1" lang="ja-JP" altLang="en-US" b="1" baseline="0">
                <a:latin typeface="+mn-lt"/>
              </a:rPr>
              <a:t>引退</a:t>
            </a:r>
            <a:r>
              <a:rPr kumimoji="1" lang="ja-JP" altLang="en-US" baseline="0">
                <a:latin typeface="+mn-lt"/>
              </a:rPr>
              <a:t>試合が行われます。／けがのため、</a:t>
            </a:r>
            <a:r>
              <a:rPr kumimoji="1" lang="ja-JP" altLang="en-US" b="1" baseline="0">
                <a:latin typeface="+mn-lt"/>
              </a:rPr>
              <a:t>引退</a:t>
            </a:r>
            <a:r>
              <a:rPr kumimoji="1" lang="ja-JP" altLang="en-US" baseline="0">
                <a:latin typeface="+mn-lt"/>
              </a:rPr>
              <a:t>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pull, to draw	</a:t>
            </a:r>
            <a:r>
              <a:rPr kumimoji="1" lang="ja-JP" altLang="en-US" baseline="0">
                <a:latin typeface="+mn-lt"/>
              </a:rPr>
              <a:t>このドアは</a:t>
            </a:r>
            <a:r>
              <a:rPr kumimoji="1" lang="ja-JP" altLang="en-US" b="0" baseline="0">
                <a:latin typeface="+mn-lt"/>
              </a:rPr>
              <a:t>押す</a:t>
            </a:r>
            <a:r>
              <a:rPr kumimoji="1" lang="ja-JP" altLang="en-US" baseline="0">
                <a:latin typeface="+mn-lt"/>
              </a:rPr>
              <a:t>のではなく、</a:t>
            </a:r>
            <a:r>
              <a:rPr kumimoji="1" lang="ja-JP" altLang="en-US" b="1" baseline="0">
                <a:latin typeface="+mn-lt"/>
              </a:rPr>
              <a:t>引いて</a:t>
            </a:r>
            <a:r>
              <a:rPr kumimoji="1" lang="ja-JP" altLang="en-US" baseline="0">
                <a:latin typeface="+mn-lt"/>
              </a:rPr>
              <a:t>ください。／</a:t>
            </a:r>
            <a:r>
              <a:rPr kumimoji="1" lang="ja-JP" altLang="en-US" baseline="0">
                <a:solidFill>
                  <a:schemeClr val="tx1"/>
                </a:solidFill>
              </a:rPr>
              <a:t>大切なところに線を</a:t>
            </a:r>
            <a:r>
              <a:rPr kumimoji="1" lang="ja-JP" altLang="en-US" b="1" baseline="0">
                <a:solidFill>
                  <a:schemeClr val="tx1"/>
                </a:solidFill>
              </a:rPr>
              <a:t>引きます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引き出し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ひきだし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drawer		</a:t>
            </a:r>
            <a:r>
              <a:rPr kumimoji="1" lang="ja-JP" altLang="en-US" baseline="0">
                <a:solidFill>
                  <a:schemeClr val="tx1"/>
                </a:solidFill>
              </a:rPr>
              <a:t>１番上の</a:t>
            </a:r>
            <a:r>
              <a:rPr kumimoji="1" lang="ja-JP" altLang="en-US" b="1" baseline="0">
                <a:solidFill>
                  <a:schemeClr val="tx1"/>
                </a:solidFill>
              </a:rPr>
              <a:t>引き出し</a:t>
            </a:r>
            <a:r>
              <a:rPr kumimoji="1" lang="ja-JP" altLang="en-US" baseline="0">
                <a:solidFill>
                  <a:schemeClr val="tx1"/>
                </a:solidFill>
              </a:rPr>
              <a:t>に入っています。</a:t>
            </a:r>
            <a:r>
              <a:rPr kumimoji="1" lang="ja-JP" altLang="en-US" baseline="0">
                <a:latin typeface="+mn-lt"/>
              </a:rPr>
              <a:t>／使った後は、つくえの</a:t>
            </a:r>
            <a:r>
              <a:rPr kumimoji="1" lang="ja-JP" altLang="en-US" b="1" baseline="0">
                <a:latin typeface="+mn-lt"/>
              </a:rPr>
              <a:t>引き出し</a:t>
            </a:r>
            <a:r>
              <a:rPr kumimoji="1" lang="ja-JP" altLang="en-US" baseline="0">
                <a:latin typeface="+mn-lt"/>
              </a:rPr>
              <a:t>に入れてください。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引っ越す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ひっこす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move		</a:t>
            </a:r>
            <a:r>
              <a:rPr kumimoji="1" lang="ja-JP" altLang="en-US" baseline="0">
                <a:solidFill>
                  <a:schemeClr val="tx1"/>
                </a:solidFill>
              </a:rPr>
              <a:t>東京に</a:t>
            </a:r>
            <a:r>
              <a:rPr kumimoji="1" lang="ja-JP" altLang="en-US" b="1" baseline="0">
                <a:solidFill>
                  <a:schemeClr val="tx1"/>
                </a:solidFill>
              </a:rPr>
              <a:t>引っ越す</a:t>
            </a:r>
            <a:r>
              <a:rPr kumimoji="1" lang="ja-JP" altLang="en-US" baseline="0">
                <a:solidFill>
                  <a:schemeClr val="tx1"/>
                </a:solidFill>
              </a:rPr>
              <a:t>ことになりました。</a:t>
            </a:r>
            <a:r>
              <a:rPr kumimoji="1" lang="ja-JP" altLang="en-US" baseline="0">
                <a:latin typeface="+mn-lt"/>
              </a:rPr>
              <a:t>／先月</a:t>
            </a:r>
            <a:r>
              <a:rPr kumimoji="1" lang="ja-JP" altLang="en-US" b="1" baseline="0">
                <a:solidFill>
                  <a:schemeClr val="tx1"/>
                </a:solidFill>
              </a:rPr>
              <a:t>引っ越して</a:t>
            </a:r>
            <a:r>
              <a:rPr kumimoji="1" lang="ja-JP" altLang="en-US" b="0" baseline="0">
                <a:solidFill>
                  <a:schemeClr val="tx1"/>
                </a:solidFill>
              </a:rPr>
              <a:t>来たばかりです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割引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わりびき</a:t>
            </a:r>
            <a:r>
              <a:rPr kumimoji="1" lang="en-US" altLang="ja-JP" baseline="0" dirty="0">
                <a:latin typeface="+mn-lt"/>
              </a:rPr>
              <a:t>	discount		</a:t>
            </a:r>
            <a:r>
              <a:rPr kumimoji="1" lang="ja-JP" altLang="en-US" baseline="0">
                <a:latin typeface="+mn-lt"/>
              </a:rPr>
              <a:t>夕方スーパーに行くと、３</a:t>
            </a:r>
            <a:r>
              <a:rPr kumimoji="1" lang="ja-JP" altLang="en-US" b="1" baseline="0">
                <a:latin typeface="+mn-lt"/>
              </a:rPr>
              <a:t>割引</a:t>
            </a:r>
            <a:r>
              <a:rPr kumimoji="1" lang="ja-JP" altLang="en-US" baseline="0">
                <a:latin typeface="+mn-lt"/>
              </a:rPr>
              <a:t>で買えます。／まとめて買ったら、</a:t>
            </a:r>
            <a:r>
              <a:rPr kumimoji="1" lang="ja-JP" altLang="en-US" b="1" baseline="0">
                <a:latin typeface="+mn-lt"/>
              </a:rPr>
              <a:t>割引</a:t>
            </a:r>
            <a:r>
              <a:rPr kumimoji="1" lang="ja-JP" altLang="en-US" baseline="0">
                <a:latin typeface="+mn-lt"/>
              </a:rPr>
              <a:t>してもらえました。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888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92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91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67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7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33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6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2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16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13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12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41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ニュートンが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を発見しました。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スティーブ・ジョブズのことばを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このドアは押すのではなく、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１番上の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引き出し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に入っています。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pull, draw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引力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いんりょく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gravity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引用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いんよう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quotation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引く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ひく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pull, to draw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引き出し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ひきだし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drawer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23A83922-1550-9B4E-A8AE-A8998DAF8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032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341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2022-09-15T05:33:01Z</dcterms:created>
  <dcterms:modified xsi:type="dcterms:W3CDTF">2022-09-15T05:35:07Z</dcterms:modified>
</cp:coreProperties>
</file>