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74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841FE-653C-1B48-A16B-6164B45826B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1853A-D713-4940-B386-7AB3A283F1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439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化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文化</a:t>
            </a:r>
            <a:r>
              <a:rPr kumimoji="1" lang="en-US" altLang="ja-JP" dirty="0"/>
              <a:t>	N4	〔</a:t>
            </a:r>
            <a:r>
              <a:rPr kumimoji="1" lang="ja-JP" altLang="en-US"/>
              <a:t>文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化学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変化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変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化粧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粧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化粧品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粧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〕N1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「化粧」は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N2N3</a:t>
            </a:r>
          </a:p>
          <a:p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化ける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	N1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文化</a:t>
            </a:r>
            <a:r>
              <a:rPr kumimoji="1" lang="ja-JP" altLang="en-US" sz="2400" dirty="0">
                <a:solidFill>
                  <a:schemeClr val="tx1"/>
                </a:solidFill>
              </a:rPr>
              <a:t>	ぶんか	</a:t>
            </a:r>
            <a:r>
              <a:rPr kumimoji="1" lang="en-US" altLang="ja-JP" sz="2400" dirty="0">
                <a:solidFill>
                  <a:schemeClr val="tx1"/>
                </a:solidFill>
              </a:rPr>
              <a:t>culture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文化</a:t>
            </a:r>
            <a:r>
              <a:rPr kumimoji="1" lang="ja-JP" altLang="en-US" sz="2400" dirty="0">
                <a:solidFill>
                  <a:schemeClr val="tx1"/>
                </a:solidFill>
              </a:rPr>
              <a:t>に興味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きょうみ</a:t>
            </a:r>
            <a:r>
              <a:rPr kumimoji="1" lang="en-US" altLang="ja-JP" sz="2400" dirty="0">
                <a:solidFill>
                  <a:schemeClr val="tx1"/>
                </a:solidFill>
              </a:rPr>
              <a:t>: interest)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文化</a:t>
            </a:r>
            <a:r>
              <a:rPr kumimoji="1" lang="ja-JP" altLang="en-US" sz="2400">
                <a:solidFill>
                  <a:schemeClr val="tx1"/>
                </a:solidFill>
              </a:rPr>
              <a:t>のちがいを感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じます。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化学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	chemistry		</a:t>
            </a:r>
            <a:r>
              <a:rPr kumimoji="1" lang="ja-JP" altLang="en-US" sz="2400">
                <a:solidFill>
                  <a:schemeClr val="tx1"/>
                </a:solidFill>
              </a:rPr>
              <a:t>高校生のとき、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化学</a:t>
            </a:r>
            <a:r>
              <a:rPr kumimoji="1" lang="ja-JP" altLang="en-US" sz="2400" dirty="0">
                <a:solidFill>
                  <a:schemeClr val="tx1"/>
                </a:solidFill>
              </a:rPr>
              <a:t>が一番好き</a:t>
            </a:r>
            <a:r>
              <a:rPr kumimoji="1" lang="ja-JP" altLang="en-US" sz="2400">
                <a:solidFill>
                  <a:schemeClr val="tx1"/>
                </a:solidFill>
              </a:rPr>
              <a:t>でした。／専門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せんもん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化学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変化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へんか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	change		</a:t>
            </a:r>
            <a:r>
              <a:rPr kumimoji="1" lang="ja-JP" altLang="en-US" sz="2400" dirty="0">
                <a:solidFill>
                  <a:schemeClr val="tx1"/>
                </a:solidFill>
              </a:rPr>
              <a:t>私たちの生活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せいかつ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はこの</a:t>
            </a:r>
            <a:r>
              <a:rPr kumimoji="1" lang="en-US" altLang="ja-JP" sz="2400" dirty="0">
                <a:solidFill>
                  <a:schemeClr val="tx1"/>
                </a:solidFill>
              </a:rPr>
              <a:t>10</a:t>
            </a:r>
            <a:r>
              <a:rPr kumimoji="1" lang="ja-JP" altLang="en-US" sz="2400" dirty="0">
                <a:solidFill>
                  <a:schemeClr val="tx1"/>
                </a:solidFill>
              </a:rPr>
              <a:t>年で大きく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変化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しました。／このグラスは色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いろ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>
                <a:solidFill>
                  <a:schemeClr val="tx1"/>
                </a:solidFill>
              </a:rPr>
              <a:t>変化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化粧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けしょう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makeup		</a:t>
            </a:r>
            <a:r>
              <a:rPr kumimoji="1" lang="ja-JP" altLang="en-US" sz="2400">
                <a:solidFill>
                  <a:schemeClr val="tx1"/>
                </a:solidFill>
              </a:rPr>
              <a:t>彼女は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化粧</a:t>
            </a:r>
            <a:r>
              <a:rPr kumimoji="1" lang="ja-JP" altLang="en-US" sz="2400" dirty="0">
                <a:solidFill>
                  <a:schemeClr val="tx1"/>
                </a:solidFill>
              </a:rPr>
              <a:t>が上手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化粧</a:t>
            </a:r>
            <a:r>
              <a:rPr kumimoji="1" lang="ja-JP" altLang="en-US" sz="2400">
                <a:solidFill>
                  <a:schemeClr val="tx1"/>
                </a:solidFill>
              </a:rPr>
              <a:t>して、出かける。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化粧品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けしょうひん</a:t>
            </a:r>
            <a:r>
              <a:rPr kumimoji="1" lang="en-US" altLang="ja-JP" sz="2400" dirty="0">
                <a:solidFill>
                  <a:schemeClr val="tx1"/>
                </a:solidFill>
              </a:rPr>
              <a:t>	cosmetics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化粧品</a:t>
            </a:r>
            <a:r>
              <a:rPr kumimoji="1" lang="ja-JP" altLang="en-US" sz="2400" dirty="0">
                <a:solidFill>
                  <a:schemeClr val="tx1"/>
                </a:solidFill>
              </a:rPr>
              <a:t>をおみやげに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買いました。／どこの</a:t>
            </a:r>
            <a:r>
              <a:rPr kumimoji="1" lang="ja-JP" altLang="en-US" sz="2400" b="1">
                <a:solidFill>
                  <a:schemeClr val="tx1"/>
                </a:solidFill>
              </a:rPr>
              <a:t>化粧品</a:t>
            </a:r>
            <a:r>
              <a:rPr kumimoji="1" lang="ja-JP" altLang="en-US" sz="2400">
                <a:solidFill>
                  <a:schemeClr val="tx1"/>
                </a:solidFill>
              </a:rPr>
              <a:t>を使っていますか。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化ける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ばける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be disguised	</a:t>
            </a:r>
            <a:r>
              <a:rPr kumimoji="1" lang="ja-JP" altLang="en-US" sz="2400">
                <a:solidFill>
                  <a:schemeClr val="tx1"/>
                </a:solidFill>
              </a:rPr>
              <a:t>きつねは若い女に</a:t>
            </a:r>
            <a:r>
              <a:rPr kumimoji="1" lang="ja-JP" altLang="en-US" sz="2400" b="1">
                <a:solidFill>
                  <a:schemeClr val="tx1"/>
                </a:solidFill>
              </a:rPr>
              <a:t>化けました</a:t>
            </a:r>
            <a:r>
              <a:rPr kumimoji="1" lang="ja-JP" altLang="en-US" sz="2400">
                <a:solidFill>
                  <a:schemeClr val="tx1"/>
                </a:solidFill>
              </a:rPr>
              <a:t>。／すごい。</a:t>
            </a:r>
            <a:r>
              <a:rPr kumimoji="1" lang="ja-JP" altLang="en-US" sz="2400" b="1">
                <a:solidFill>
                  <a:schemeClr val="tx1"/>
                </a:solidFill>
              </a:rPr>
              <a:t>化けた</a:t>
            </a:r>
            <a:r>
              <a:rPr kumimoji="1" lang="ja-JP" altLang="en-US" sz="2400">
                <a:solidFill>
                  <a:schemeClr val="tx1"/>
                </a:solidFill>
              </a:rPr>
              <a:t>ね。だれかわからなかったよ。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8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61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25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64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95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99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7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3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10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79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81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25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33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文化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に興味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きょうみ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interest)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高校生の時、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化学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が一番好きでした。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化粧品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をおみやげに買いました。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change, -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ization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28BB852F-1461-4805-8744-C659225A7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表 4">
            <a:extLst>
              <a:ext uri="{FF2B5EF4-FFF2-40B4-BE49-F238E27FC236}">
                <a16:creationId xmlns:a16="http://schemas.microsoft.com/office/drawing/2014/main" id="{77A5104D-9C88-EDC8-7FC6-85FA3B69A7DE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ケ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文化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ぶんか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culture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化学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かがく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chemistry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化粧品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けしょうひん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cosmetics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ば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981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2022-09-14T09:17:23Z</dcterms:created>
  <dcterms:modified xsi:type="dcterms:W3CDTF">2022-09-14T09:17:44Z</dcterms:modified>
</cp:coreProperties>
</file>