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4966"/>
  </p:normalViewPr>
  <p:slideViewPr>
    <p:cSldViewPr snapToGrid="0">
      <p:cViewPr varScale="1">
        <p:scale>
          <a:sx n="94" d="100"/>
          <a:sy n="94" d="100"/>
        </p:scale>
        <p:origin x="1816" y="192"/>
      </p:cViewPr>
      <p:guideLst/>
    </p:cSldViewPr>
  </p:slideViewPr>
  <p:notesTextViewPr>
    <p:cViewPr>
      <p:scale>
        <a:sx n="1" d="1"/>
        <a:sy n="1" d="1"/>
      </p:scale>
      <p:origin x="0" y="-112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99F1CD-B1CF-5E42-B78B-D629E667B184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457AD-2B7F-6144-ADCF-ADC3E576F4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678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火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火山</a:t>
            </a:r>
            <a:r>
              <a:rPr kumimoji="1" lang="en-US" altLang="ja-JP" dirty="0"/>
              <a:t>	N2N3	〔</a:t>
            </a:r>
            <a:r>
              <a:rPr kumimoji="1" lang="ja-JP" altLang="en-US"/>
              <a:t>山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火曜日</a:t>
            </a:r>
            <a:r>
              <a:rPr kumimoji="1" lang="en-US" altLang="ja-JP" dirty="0"/>
              <a:t>	N5	〔</a:t>
            </a:r>
            <a:r>
              <a:rPr kumimoji="1" lang="ja-JP" altLang="en-US"/>
              <a:t>曜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火事</a:t>
            </a:r>
            <a:r>
              <a:rPr kumimoji="1" lang="en-US" altLang="ja-JP" dirty="0"/>
              <a:t>	N4	〔</a:t>
            </a:r>
            <a:r>
              <a:rPr kumimoji="1" lang="ja-JP" altLang="en-US"/>
              <a:t>事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火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火山</a:t>
            </a:r>
            <a:r>
              <a:rPr kumimoji="1" lang="ja-JP" altLang="en-US" dirty="0">
                <a:solidFill>
                  <a:schemeClr val="tx1"/>
                </a:solidFill>
              </a:rPr>
              <a:t>	かざん	</a:t>
            </a:r>
            <a:r>
              <a:rPr kumimoji="1" lang="en-US" altLang="ja-JP" dirty="0">
                <a:solidFill>
                  <a:schemeClr val="tx1"/>
                </a:solidFill>
              </a:rPr>
              <a:t>volcano		</a:t>
            </a:r>
            <a:r>
              <a:rPr kumimoji="1" lang="ja-JP" altLang="en-US" dirty="0">
                <a:solidFill>
                  <a:schemeClr val="tx1"/>
                </a:solidFill>
              </a:rPr>
              <a:t>日本には</a:t>
            </a:r>
            <a:r>
              <a:rPr kumimoji="1" lang="ja-JP" altLang="en-US" b="1" dirty="0">
                <a:solidFill>
                  <a:schemeClr val="tx1"/>
                </a:solidFill>
              </a:rPr>
              <a:t>火山</a:t>
            </a:r>
            <a:r>
              <a:rPr kumimoji="1" lang="ja-JP" altLang="en-US" dirty="0">
                <a:solidFill>
                  <a:schemeClr val="tx1"/>
                </a:solidFill>
              </a:rPr>
              <a:t>がたくさん</a:t>
            </a:r>
            <a:r>
              <a:rPr kumimoji="1" lang="ja-JP" altLang="en-US">
                <a:solidFill>
                  <a:schemeClr val="tx1"/>
                </a:solidFill>
              </a:rPr>
              <a:t>あります。／リンさんは</a:t>
            </a:r>
            <a:r>
              <a:rPr kumimoji="1" lang="ja-JP" altLang="en-US" b="1">
                <a:solidFill>
                  <a:schemeClr val="tx1"/>
                </a:solidFill>
              </a:rPr>
              <a:t>火山</a:t>
            </a:r>
            <a:r>
              <a:rPr kumimoji="1" lang="ja-JP" altLang="en-US">
                <a:solidFill>
                  <a:schemeClr val="tx1"/>
                </a:solidFill>
              </a:rPr>
              <a:t>の研究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けんきゅう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をしています。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火曜日	かようび	</a:t>
            </a:r>
            <a:r>
              <a:rPr kumimoji="1" lang="en-US" altLang="ja-JP" dirty="0">
                <a:solidFill>
                  <a:schemeClr val="tx1"/>
                </a:solidFill>
              </a:rPr>
              <a:t>Tuesday		</a:t>
            </a:r>
            <a:r>
              <a:rPr kumimoji="1" lang="ja-JP" altLang="en-US" b="1">
                <a:solidFill>
                  <a:schemeClr val="tx1"/>
                </a:solidFill>
              </a:rPr>
              <a:t>火曜日</a:t>
            </a:r>
            <a:r>
              <a:rPr kumimoji="1" lang="ja-JP" altLang="en-US">
                <a:solidFill>
                  <a:schemeClr val="tx1"/>
                </a:solidFill>
              </a:rPr>
              <a:t>にテストをします。／このスーパー、</a:t>
            </a:r>
            <a:r>
              <a:rPr kumimoji="1" lang="ja-JP" altLang="en-US" b="1">
                <a:solidFill>
                  <a:schemeClr val="tx1"/>
                </a:solidFill>
              </a:rPr>
              <a:t>火曜日</a:t>
            </a:r>
            <a:r>
              <a:rPr kumimoji="1" lang="ja-JP" altLang="en-US" b="0">
                <a:solidFill>
                  <a:schemeClr val="tx1"/>
                </a:solidFill>
              </a:rPr>
              <a:t>はたまごがやすい</a:t>
            </a:r>
            <a:r>
              <a:rPr kumimoji="1" lang="ja-JP" altLang="en-US">
                <a:solidFill>
                  <a:schemeClr val="tx1"/>
                </a:solidFill>
              </a:rPr>
              <a:t>で</a:t>
            </a:r>
            <a:r>
              <a:rPr kumimoji="1" lang="ja-JP" altLang="en-US" dirty="0">
                <a:solidFill>
                  <a:schemeClr val="tx1"/>
                </a:solidFill>
              </a:rPr>
              <a:t>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火事	かじ	</a:t>
            </a:r>
            <a:r>
              <a:rPr kumimoji="1" lang="en-US" altLang="ja-JP" dirty="0">
                <a:solidFill>
                  <a:schemeClr val="tx1"/>
                </a:solidFill>
              </a:rPr>
              <a:t>fire(accident)		</a:t>
            </a:r>
            <a:r>
              <a:rPr kumimoji="1" lang="ja-JP" altLang="en-US" b="1">
                <a:solidFill>
                  <a:schemeClr val="tx1"/>
                </a:solidFill>
              </a:rPr>
              <a:t>火事</a:t>
            </a:r>
            <a:r>
              <a:rPr kumimoji="1" lang="ja-JP" altLang="en-US">
                <a:solidFill>
                  <a:schemeClr val="tx1"/>
                </a:solidFill>
              </a:rPr>
              <a:t>のときは、１１９番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ばん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にでんわしてください。／きのう、うちのちかくで</a:t>
            </a:r>
            <a:r>
              <a:rPr kumimoji="1" lang="ja-JP" altLang="en-US" b="1" dirty="0">
                <a:solidFill>
                  <a:schemeClr val="tx1"/>
                </a:solidFill>
              </a:rPr>
              <a:t>火事</a:t>
            </a:r>
            <a:r>
              <a:rPr kumimoji="1" lang="ja-JP" altLang="en-US" dirty="0">
                <a:solidFill>
                  <a:schemeClr val="tx1"/>
                </a:solidFill>
              </a:rPr>
              <a:t>がありました。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火	ひ	</a:t>
            </a:r>
            <a:r>
              <a:rPr kumimoji="1" lang="en-US" altLang="ja-JP" dirty="0">
                <a:solidFill>
                  <a:schemeClr val="tx1"/>
                </a:solidFill>
              </a:rPr>
              <a:t>fire		</a:t>
            </a:r>
            <a:r>
              <a:rPr kumimoji="1" lang="ja-JP" altLang="en-US">
                <a:solidFill>
                  <a:schemeClr val="tx1"/>
                </a:solidFill>
              </a:rPr>
              <a:t>たばこの</a:t>
            </a:r>
            <a:r>
              <a:rPr kumimoji="1" lang="ja-JP" altLang="en-US" b="1">
                <a:solidFill>
                  <a:schemeClr val="tx1"/>
                </a:solidFill>
              </a:rPr>
              <a:t>火</a:t>
            </a:r>
            <a:r>
              <a:rPr kumimoji="1" lang="ja-JP" altLang="en-US">
                <a:solidFill>
                  <a:schemeClr val="tx1"/>
                </a:solidFill>
              </a:rPr>
              <a:t>はあぶないです。／この料理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りょうり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火</a:t>
            </a:r>
            <a:r>
              <a:rPr kumimoji="1" lang="ja-JP" altLang="en-US">
                <a:solidFill>
                  <a:schemeClr val="tx1"/>
                </a:solidFill>
              </a:rPr>
              <a:t>をつかいません。／</a:t>
            </a:r>
            <a:r>
              <a:rPr kumimoji="1" lang="ja-JP" altLang="en-US" b="1">
                <a:solidFill>
                  <a:schemeClr val="tx1"/>
                </a:solidFill>
              </a:rPr>
              <a:t>火</a:t>
            </a:r>
            <a:r>
              <a:rPr kumimoji="1" lang="ja-JP" altLang="en-US">
                <a:solidFill>
                  <a:schemeClr val="tx1"/>
                </a:solidFill>
              </a:rPr>
              <a:t>をつかうときは気をつけてください。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662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711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606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3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015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3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85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969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592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99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77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0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407CBBC7-FB94-4DFC-B5B9-D500E3196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739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1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fire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火山　	かざん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volcano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火曜日	かようび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Tuesday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火事　	かじ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fire(accident)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火　　	ひ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fire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BC3F4F-1572-47F2-B93E-FE0144B07802}"/>
              </a:ext>
            </a:extLst>
          </p:cNvPr>
          <p:cNvSpPr txBox="1"/>
          <p:nvPr/>
        </p:nvSpPr>
        <p:spPr>
          <a:xfrm>
            <a:off x="516255" y="3429000"/>
            <a:ext cx="11413490" cy="225658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日本には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火山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がたくさんあります。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/>
              <a:t>火曜日</a:t>
            </a:r>
            <a:r>
              <a:rPr lang="ja-JP" altLang="en-US" sz="2400"/>
              <a:t>にテストをします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きのう、うちのちかくで</a:t>
            </a:r>
            <a:r>
              <a:rPr lang="ja-JP" altLang="en-US" sz="2400" b="1"/>
              <a:t>火事</a:t>
            </a:r>
            <a:r>
              <a:rPr lang="ja-JP" altLang="en-US" sz="2400"/>
              <a:t>がありました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たばこの</a:t>
            </a:r>
            <a:r>
              <a:rPr lang="ja-JP" altLang="en-US" sz="2400" b="1"/>
              <a:t>火</a:t>
            </a:r>
            <a:r>
              <a:rPr lang="ja-JP" altLang="en-US" sz="2400"/>
              <a:t>はあぶないです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1227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231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2022-08-10T05:13:40Z</dcterms:created>
  <dcterms:modified xsi:type="dcterms:W3CDTF">2022-08-10T08:44:17Z</dcterms:modified>
</cp:coreProperties>
</file>