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87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26A9-D9BE-304B-B8DB-BADE62B6962B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E8D9-E39B-5745-92CE-CE2200FD1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1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犬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番犬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番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愛犬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愛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犬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番犬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ばんけん</a:t>
            </a:r>
            <a:r>
              <a:rPr kumimoji="1" lang="en-US" altLang="ja-JP" baseline="0" dirty="0"/>
              <a:t>	guard dog		</a:t>
            </a:r>
            <a:r>
              <a:rPr kumimoji="1" lang="ja-JP" altLang="en-US" baseline="0"/>
              <a:t>この家には大きな</a:t>
            </a:r>
            <a:r>
              <a:rPr kumimoji="1" lang="ja-JP" altLang="en-US" b="1" baseline="0"/>
              <a:t>番犬</a:t>
            </a:r>
            <a:r>
              <a:rPr kumimoji="1" lang="ja-JP" altLang="en-US" baseline="0"/>
              <a:t>がいます。／うちの</a:t>
            </a:r>
            <a:r>
              <a:rPr kumimoji="1" lang="ja-JP" altLang="en-US" b="1" baseline="0"/>
              <a:t>犬</a:t>
            </a:r>
            <a:r>
              <a:rPr kumimoji="1" lang="ja-JP" altLang="en-US" b="0" baseline="0"/>
              <a:t>は人が大好きで、</a:t>
            </a:r>
            <a:r>
              <a:rPr kumimoji="1" lang="ja-JP" altLang="en-US" b="1" baseline="0"/>
              <a:t>番犬</a:t>
            </a:r>
            <a:r>
              <a:rPr kumimoji="1" lang="ja-JP" altLang="en-US" baseline="0"/>
              <a:t>にならない。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愛犬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あいけん</a:t>
            </a:r>
            <a:r>
              <a:rPr kumimoji="1" lang="en-US" altLang="ja-JP" baseline="0" dirty="0"/>
              <a:t>	one’s pet dog	</a:t>
            </a:r>
            <a:r>
              <a:rPr kumimoji="1" lang="ja-JP" altLang="en-US" baseline="0"/>
              <a:t>おじの</a:t>
            </a:r>
            <a:r>
              <a:rPr kumimoji="1" lang="ja-JP" altLang="en-US" b="1" baseline="0"/>
              <a:t>愛犬</a:t>
            </a:r>
            <a:r>
              <a:rPr kumimoji="1" lang="ja-JP" altLang="en-US" baseline="0"/>
              <a:t>クロの写真です。／わが家の</a:t>
            </a:r>
            <a:r>
              <a:rPr kumimoji="1" lang="ja-JP" altLang="en-US" b="1" baseline="0"/>
              <a:t>愛犬</a:t>
            </a:r>
            <a:r>
              <a:rPr kumimoji="1" lang="ja-JP" altLang="en-US" baseline="0"/>
              <a:t>シロです。かわいいでしょう。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犬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いぬ</a:t>
            </a:r>
            <a:r>
              <a:rPr kumimoji="1" lang="en-US" altLang="ja-JP" baseline="0" dirty="0"/>
              <a:t>	dog		</a:t>
            </a:r>
            <a:r>
              <a:rPr kumimoji="1" lang="ja-JP" altLang="en-US" baseline="0"/>
              <a:t>私はねこより</a:t>
            </a:r>
            <a:r>
              <a:rPr kumimoji="1" lang="ja-JP" altLang="en-US" b="1" baseline="0"/>
              <a:t>犬</a:t>
            </a:r>
            <a:r>
              <a:rPr kumimoji="1" lang="ja-JP" altLang="en-US" baseline="0"/>
              <a:t>が好きです。／山田さんは</a:t>
            </a:r>
            <a:r>
              <a:rPr kumimoji="1" lang="ja-JP" altLang="en-US" b="1" baseline="0"/>
              <a:t>犬</a:t>
            </a:r>
            <a:r>
              <a:rPr kumimoji="1" lang="ja-JP" altLang="en-US" b="0" baseline="0"/>
              <a:t>をかっています</a:t>
            </a:r>
            <a:r>
              <a:rPr kumimoji="1" lang="ja-JP" altLang="en-US" baseline="0"/>
              <a:t>。／うちには</a:t>
            </a:r>
            <a:r>
              <a:rPr kumimoji="1" lang="ja-JP" altLang="en-US" b="1" baseline="0"/>
              <a:t>犬</a:t>
            </a:r>
            <a:r>
              <a:rPr kumimoji="1" lang="ja-JP" altLang="en-US" baseline="0"/>
              <a:t>が２匹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ひき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9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0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2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9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2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5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4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5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5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4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私はねこより</a:t>
            </a:r>
            <a:r>
              <a:rPr lang="ja-JP" altLang="en-US" sz="2400" b="1"/>
              <a:t>犬</a:t>
            </a:r>
            <a:r>
              <a:rPr lang="ja-JP" altLang="en-US" sz="2400"/>
              <a:t>が好きです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山田さんは</a:t>
            </a:r>
            <a:r>
              <a:rPr lang="ja-JP" altLang="en-US" sz="2400" b="1"/>
              <a:t>犬</a:t>
            </a:r>
            <a:r>
              <a:rPr lang="ja-JP" altLang="en-US" sz="2400"/>
              <a:t>をかっています。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dog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642189"/>
              </p:ext>
            </p:extLst>
          </p:nvPr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いぬ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犬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いぬ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dog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7C6A4AF1-332C-FA02-AAF6-2F0BA1783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162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7</cp:revision>
  <dcterms:created xsi:type="dcterms:W3CDTF">2022-08-29T09:12:13Z</dcterms:created>
  <dcterms:modified xsi:type="dcterms:W3CDTF">2022-08-29T23:46:20Z</dcterms:modified>
</cp:coreProperties>
</file>