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2041"/>
  </p:normalViewPr>
  <p:slideViewPr>
    <p:cSldViewPr snapToGrid="0">
      <p:cViewPr varScale="1">
        <p:scale>
          <a:sx n="77" d="100"/>
          <a:sy n="77" d="100"/>
        </p:scale>
        <p:origin x="24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C80B31-BCBB-F742-B06D-E39DDB3C6653}" type="datetimeFigureOut">
              <a:rPr kumimoji="1" lang="ja-JP" altLang="en-US" smtClean="0"/>
              <a:t>2022/9/6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04CF1-C29B-E144-BE18-0AEBC9DC22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697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欠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欠席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席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欠点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点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欠く</a:t>
            </a:r>
            <a:r>
              <a:rPr kumimoji="1" lang="en-US" altLang="ja-JP" baseline="0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欠ける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欠席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けっせき</a:t>
            </a:r>
            <a:r>
              <a:rPr kumimoji="1" lang="en-US" altLang="ja-JP" baseline="0" dirty="0">
                <a:solidFill>
                  <a:schemeClr val="tx1"/>
                </a:solidFill>
              </a:rPr>
              <a:t>	absence		</a:t>
            </a:r>
            <a:r>
              <a:rPr kumimoji="1" lang="ja-JP" altLang="en-US" baseline="0">
                <a:solidFill>
                  <a:schemeClr val="tx1"/>
                </a:solidFill>
              </a:rPr>
              <a:t>山本さんは</a:t>
            </a:r>
            <a:r>
              <a:rPr kumimoji="1" lang="ja-JP" altLang="en-US" b="1" baseline="0">
                <a:solidFill>
                  <a:schemeClr val="tx1"/>
                </a:solidFill>
              </a:rPr>
              <a:t>欠席</a:t>
            </a:r>
            <a:r>
              <a:rPr kumimoji="1" lang="ja-JP" altLang="en-US" baseline="0">
                <a:solidFill>
                  <a:schemeClr val="tx1"/>
                </a:solidFill>
              </a:rPr>
              <a:t>です。／ねつがあったので、授業を</a:t>
            </a:r>
            <a:r>
              <a:rPr kumimoji="1" lang="ja-JP" altLang="en-US" b="1" baseline="0">
                <a:solidFill>
                  <a:schemeClr val="tx1"/>
                </a:solidFill>
              </a:rPr>
              <a:t>欠席</a:t>
            </a:r>
            <a:r>
              <a:rPr kumimoji="1" lang="ja-JP" altLang="en-US" baseline="0">
                <a:solidFill>
                  <a:schemeClr val="tx1"/>
                </a:solidFill>
              </a:rPr>
              <a:t>しました。／</a:t>
            </a:r>
            <a:r>
              <a:rPr kumimoji="1" lang="ja-JP" altLang="en-US" b="1" baseline="0">
                <a:solidFill>
                  <a:schemeClr val="tx1"/>
                </a:solidFill>
              </a:rPr>
              <a:t>欠席</a:t>
            </a:r>
            <a:r>
              <a:rPr kumimoji="1" lang="ja-JP" altLang="en-US" baseline="0">
                <a:solidFill>
                  <a:schemeClr val="tx1"/>
                </a:solidFill>
              </a:rPr>
              <a:t>した日のノートを友だちに借りました。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欠点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けってん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fault, defect, failing mark	</a:t>
            </a:r>
            <a:r>
              <a:rPr kumimoji="1" lang="ja-JP" altLang="en-US" baseline="0">
                <a:latin typeface="+mn-lt"/>
              </a:rPr>
              <a:t>彼の</a:t>
            </a:r>
            <a:r>
              <a:rPr kumimoji="1" lang="ja-JP" altLang="en-US" b="1" baseline="0">
                <a:latin typeface="+mn-lt"/>
              </a:rPr>
              <a:t>欠点</a:t>
            </a:r>
            <a:r>
              <a:rPr kumimoji="1" lang="ja-JP" altLang="en-US" baseline="0">
                <a:latin typeface="+mn-lt"/>
              </a:rPr>
              <a:t>は時間にルーズなところです。</a:t>
            </a:r>
            <a:r>
              <a:rPr kumimoji="1" lang="ja-JP" altLang="en-US" baseline="0">
                <a:solidFill>
                  <a:schemeClr val="tx1"/>
                </a:solidFill>
              </a:rPr>
              <a:t>／だれにでも</a:t>
            </a:r>
            <a:r>
              <a:rPr kumimoji="1" lang="ja-JP" altLang="en-US" b="1" baseline="0">
                <a:solidFill>
                  <a:schemeClr val="tx1"/>
                </a:solidFill>
              </a:rPr>
              <a:t>欠点</a:t>
            </a:r>
            <a:r>
              <a:rPr kumimoji="1" lang="ja-JP" altLang="en-US" baseline="0">
                <a:solidFill>
                  <a:schemeClr val="tx1"/>
                </a:solidFill>
              </a:rPr>
              <a:t>はある。／英語で</a:t>
            </a:r>
            <a:r>
              <a:rPr kumimoji="1" lang="ja-JP" altLang="en-US" b="1" baseline="0">
                <a:solidFill>
                  <a:schemeClr val="tx1"/>
                </a:solidFill>
              </a:rPr>
              <a:t>欠点</a:t>
            </a:r>
            <a:r>
              <a:rPr kumimoji="1" lang="ja-JP" altLang="en-US" baseline="0">
                <a:solidFill>
                  <a:schemeClr val="tx1"/>
                </a:solidFill>
              </a:rPr>
              <a:t>をとってしまった。どうしよう。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欠く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lack		</a:t>
            </a:r>
            <a:r>
              <a:rPr kumimoji="1" lang="ja-JP" altLang="en-US" baseline="0">
                <a:solidFill>
                  <a:schemeClr val="tx1"/>
                </a:solidFill>
              </a:rPr>
              <a:t>彼はこのチームに</a:t>
            </a:r>
            <a:r>
              <a:rPr kumimoji="1" lang="ja-JP" altLang="en-US" b="1" baseline="0">
                <a:solidFill>
                  <a:schemeClr val="tx1"/>
                </a:solidFill>
              </a:rPr>
              <a:t>欠く</a:t>
            </a:r>
            <a:r>
              <a:rPr kumimoji="1" lang="ja-JP" altLang="en-US" baseline="0">
                <a:solidFill>
                  <a:schemeClr val="tx1"/>
                </a:solidFill>
              </a:rPr>
              <a:t>ことができない人です。／この計画はバランスを</a:t>
            </a:r>
            <a:r>
              <a:rPr kumimoji="1" lang="ja-JP" altLang="en-US" b="1" baseline="0">
                <a:solidFill>
                  <a:schemeClr val="tx1"/>
                </a:solidFill>
              </a:rPr>
              <a:t>欠いて</a:t>
            </a:r>
            <a:r>
              <a:rPr kumimoji="1" lang="ja-JP" altLang="en-US" baseline="0">
                <a:solidFill>
                  <a:schemeClr val="tx1"/>
                </a:solidFill>
              </a:rPr>
              <a:t>いる。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欠ける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かける</a:t>
            </a:r>
            <a:r>
              <a:rPr kumimoji="1" lang="en-US" altLang="ja-JP" baseline="0" dirty="0"/>
              <a:t>	to lack		</a:t>
            </a:r>
            <a:r>
              <a:rPr kumimoji="1" lang="ja-JP" altLang="en-US" baseline="0"/>
              <a:t>１人でも</a:t>
            </a:r>
            <a:r>
              <a:rPr kumimoji="1" lang="ja-JP" altLang="en-US" b="1" baseline="0"/>
              <a:t>欠けた</a:t>
            </a:r>
            <a:r>
              <a:rPr kumimoji="1" lang="ja-JP" altLang="en-US" baseline="0"/>
              <a:t>ら、大変です。／ナイフの歯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は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が</a:t>
            </a:r>
            <a:r>
              <a:rPr kumimoji="1" lang="ja-JP" altLang="en-US" b="1" baseline="0"/>
              <a:t>欠けた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4675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5891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0270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851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903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864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6556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904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4837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783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7364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2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9559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山本さんは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欠席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彼はこのチームに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欠く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ことができない人です。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１人でも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欠けた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ら、大変です。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ナイフの歯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欠けた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lack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ケツ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欠席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けっせき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absence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ける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欠く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かく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to lack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欠ける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かける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to lack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0EBA6477-AD51-A340-BA85-39CEFCB41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37473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234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2022-08-24T02:37:21Z</dcterms:created>
  <dcterms:modified xsi:type="dcterms:W3CDTF">2022-09-06T00:23:57Z</dcterms:modified>
</cp:coreProperties>
</file>