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014"/>
  </p:normalViewPr>
  <p:slideViewPr>
    <p:cSldViewPr snapToGrid="0">
      <p:cViewPr varScale="1">
        <p:scale>
          <a:sx n="52" d="100"/>
          <a:sy n="52" d="100"/>
        </p:scale>
        <p:origin x="3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412D1-88BA-6341-8A19-C8EFB79B20A9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419E5-B54E-B545-9B88-667EDEC384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937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今週</a:t>
            </a:r>
            <a:r>
              <a:rPr kumimoji="1" lang="en-US" altLang="ja-JP" dirty="0"/>
              <a:t>	N5	〔</a:t>
            </a:r>
            <a:r>
              <a:rPr kumimoji="1" lang="ja-JP" altLang="en-US"/>
              <a:t>週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今月</a:t>
            </a:r>
            <a:r>
              <a:rPr kumimoji="1" lang="en-US" altLang="ja-JP" dirty="0"/>
              <a:t>	N5	〔</a:t>
            </a:r>
            <a:r>
              <a:rPr kumimoji="1" lang="ja-JP" altLang="en-US"/>
              <a:t>月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今年</a:t>
            </a:r>
            <a:r>
              <a:rPr kumimoji="1" lang="en-US" altLang="ja-JP" dirty="0"/>
              <a:t>	N5	〔</a:t>
            </a:r>
            <a:r>
              <a:rPr kumimoji="1" lang="ja-JP" altLang="en-US"/>
              <a:t>年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今日</a:t>
            </a:r>
            <a:r>
              <a:rPr kumimoji="1" lang="en-US" altLang="ja-JP" dirty="0"/>
              <a:t>	N5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今</a:t>
            </a:r>
            <a:r>
              <a:rPr kumimoji="1" lang="en-US" altLang="ja-JP" dirty="0"/>
              <a:t>	N5	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今週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こんしゅう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	this week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今週</a:t>
            </a:r>
            <a:r>
              <a:rPr kumimoji="1" lang="ja-JP" altLang="en-US" sz="2400" dirty="0">
                <a:solidFill>
                  <a:schemeClr val="tx1"/>
                </a:solidFill>
              </a:rPr>
              <a:t>、日本語のクラスは休み</a:t>
            </a:r>
            <a:r>
              <a:rPr kumimoji="1" lang="ja-JP" altLang="en-US" sz="2400">
                <a:solidFill>
                  <a:schemeClr val="tx1"/>
                </a:solidFill>
              </a:rPr>
              <a:t>です。／今週は９課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をべんきょうします。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今月	こんげつ	</a:t>
            </a:r>
            <a:r>
              <a:rPr kumimoji="1" lang="en-US" altLang="ja-JP" sz="2400" dirty="0">
                <a:solidFill>
                  <a:schemeClr val="tx1"/>
                </a:solidFill>
              </a:rPr>
              <a:t>this month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今月</a:t>
            </a:r>
            <a:r>
              <a:rPr kumimoji="1" lang="ja-JP" altLang="en-US" sz="2400" dirty="0">
                <a:solidFill>
                  <a:schemeClr val="tx1"/>
                </a:solidFill>
              </a:rPr>
              <a:t>はとてもいそがしい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今月</a:t>
            </a:r>
            <a:r>
              <a:rPr kumimoji="1" lang="ja-JP" altLang="en-US" sz="2400">
                <a:latin typeface="Segoe UI Historic" panose="020B0502040204020203" pitchFamily="34" charset="0"/>
              </a:rPr>
              <a:t>から新しい本でべんきょうします。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今年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ことし</a:t>
            </a:r>
            <a:r>
              <a:rPr kumimoji="1" lang="en-US" altLang="ja-JP" sz="2400" dirty="0">
                <a:solidFill>
                  <a:schemeClr val="tx1"/>
                </a:solidFill>
              </a:rPr>
              <a:t>	this year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今年</a:t>
            </a:r>
            <a:r>
              <a:rPr kumimoji="1" lang="ja-JP" altLang="en-US" sz="2400" dirty="0">
                <a:solidFill>
                  <a:schemeClr val="tx1"/>
                </a:solidFill>
              </a:rPr>
              <a:t>の８月に日本へ</a:t>
            </a:r>
            <a:r>
              <a:rPr kumimoji="1" lang="ja-JP" altLang="en-US" sz="2400">
                <a:solidFill>
                  <a:schemeClr val="tx1"/>
                </a:solidFill>
              </a:rPr>
              <a:t>来ました。／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今年</a:t>
            </a:r>
            <a:r>
              <a:rPr kumimoji="1" lang="ja-JP" altLang="en-US" sz="2400">
                <a:solidFill>
                  <a:schemeClr val="tx1"/>
                </a:solidFill>
              </a:rPr>
              <a:t>の３月にけっこんします。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今日	きょう	</a:t>
            </a:r>
            <a:r>
              <a:rPr kumimoji="1" lang="en-US" altLang="ja-JP" sz="2400" dirty="0">
                <a:solidFill>
                  <a:schemeClr val="tx1"/>
                </a:solidFill>
              </a:rPr>
              <a:t>today		</a:t>
            </a:r>
            <a:r>
              <a:rPr kumimoji="1" lang="ja-JP" altLang="en-US" sz="2400" b="1">
                <a:solidFill>
                  <a:schemeClr val="tx1"/>
                </a:solidFill>
              </a:rPr>
              <a:t>今日</a:t>
            </a:r>
            <a:r>
              <a:rPr kumimoji="1" lang="ja-JP" altLang="en-US" sz="2400">
                <a:solidFill>
                  <a:schemeClr val="tx1"/>
                </a:solidFill>
              </a:rPr>
              <a:t>は母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はは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ja-JP" altLang="en-US" sz="2400" dirty="0">
                <a:solidFill>
                  <a:schemeClr val="tx1"/>
                </a:solidFill>
              </a:rPr>
              <a:t>たんじょうび</a:t>
            </a:r>
            <a:r>
              <a:rPr kumimoji="1" lang="ja-JP" altLang="en-US" sz="2400">
                <a:solidFill>
                  <a:schemeClr val="tx1"/>
                </a:solidFill>
              </a:rPr>
              <a:t>です。／</a:t>
            </a:r>
            <a:r>
              <a:rPr kumimoji="1" lang="ja-JP" altLang="en-US" sz="2400" b="1">
                <a:latin typeface="Segoe UI Historic" panose="020B0502040204020203" pitchFamily="34" charset="0"/>
              </a:rPr>
              <a:t>今日</a:t>
            </a:r>
            <a:r>
              <a:rPr kumimoji="1" lang="ja-JP" altLang="en-US" sz="2400">
                <a:latin typeface="Segoe UI Historic" panose="020B0502040204020203" pitchFamily="34" charset="0"/>
              </a:rPr>
              <a:t>は何日ですか。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今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いま　　</a:t>
            </a:r>
            <a:r>
              <a:rPr kumimoji="1" lang="en-US" altLang="ja-JP" sz="2400" dirty="0">
                <a:solidFill>
                  <a:schemeClr val="tx1"/>
                </a:solidFill>
              </a:rPr>
              <a:t>	now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今</a:t>
            </a:r>
            <a:r>
              <a:rPr kumimoji="1" lang="ja-JP" altLang="en-US" sz="2400" dirty="0">
                <a:solidFill>
                  <a:schemeClr val="tx1"/>
                </a:solidFill>
              </a:rPr>
              <a:t>、何時です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今</a:t>
            </a:r>
            <a:r>
              <a:rPr kumimoji="1" lang="ja-JP" altLang="en-US" sz="2400">
                <a:solidFill>
                  <a:schemeClr val="tx1"/>
                </a:solidFill>
              </a:rPr>
              <a:t>、だいじょうぶですか。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624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2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2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20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37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75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406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29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29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042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049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244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80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571849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今週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、日本語のクラスは休みです。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今月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はとてもいそがしい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今年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の８月に日本へ来ました。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たんじょうびです。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、何時ですか。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471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now, this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今週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こんしゅう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this week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今月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こんげつ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this month</a:t>
                      </a:r>
                      <a:endParaRPr kumimoji="1" lang="en-US" altLang="ja-JP" sz="2400" b="0" i="0" dirty="0">
                        <a:solidFill>
                          <a:schemeClr val="tx1"/>
                        </a:solidFill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今年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ことし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this year</a:t>
                      </a:r>
                    </a:p>
                    <a:p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今日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きょう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today</a:t>
                      </a:r>
                      <a:endParaRPr kumimoji="1" lang="en-US" altLang="ja-JP" sz="2400" b="0" i="0" dirty="0">
                        <a:solidFill>
                          <a:schemeClr val="tx1"/>
                        </a:solidFill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いま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いま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now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91283CCC-FA5A-443A-96D9-6FBA5CDDB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9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297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2022-09-13T08:10:19Z</dcterms:created>
  <dcterms:modified xsi:type="dcterms:W3CDTF">2022-09-13T08:10:43Z</dcterms:modified>
</cp:coreProperties>
</file>