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4218"/>
  </p:normalViewPr>
  <p:slideViewPr>
    <p:cSldViewPr snapToGrid="0">
      <p:cViewPr varScale="1">
        <p:scale>
          <a:sx n="52" d="100"/>
          <a:sy n="52" d="100"/>
        </p:scale>
        <p:origin x="34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B2481B-461F-2842-90A3-DA6667D4E2CB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995B6A-0FA9-5544-9164-99CA72F2CA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1926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公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公園</a:t>
            </a:r>
            <a:r>
              <a:rPr kumimoji="1" lang="en-US" altLang="ja-JP" dirty="0"/>
              <a:t>	N5	〔</a:t>
            </a:r>
            <a:r>
              <a:rPr kumimoji="1" lang="ja-JP" altLang="en-US"/>
              <a:t>園</a:t>
            </a:r>
            <a:r>
              <a:rPr kumimoji="1" lang="en-US" altLang="ja-JP" dirty="0"/>
              <a:t>〕N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endParaRPr kumimoji="1" lang="en-US" altLang="ja-JP" dirty="0"/>
          </a:p>
          <a:p>
            <a:r>
              <a:rPr kumimoji="1" lang="ja-JP" altLang="en-US"/>
              <a:t>公立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N1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立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〕N4</a:t>
            </a:r>
            <a:endParaRPr kumimoji="1" lang="en-US" altLang="ja-JP" dirty="0"/>
          </a:p>
          <a:p>
            <a:r>
              <a:rPr kumimoji="1" lang="ja-JP" altLang="en-US"/>
              <a:t>公務員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N4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務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〕N2N3</a:t>
            </a:r>
            <a:r>
              <a:rPr kumimoji="1" lang="ja-JP" altLang="ja-JP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員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公園</a:t>
            </a:r>
            <a:r>
              <a:rPr kumimoji="1" lang="ja-JP" altLang="en-US" sz="2400" dirty="0">
                <a:solidFill>
                  <a:schemeClr val="tx1"/>
                </a:solidFill>
              </a:rPr>
              <a:t>	こうえん	</a:t>
            </a:r>
            <a:r>
              <a:rPr kumimoji="1" lang="en-US" altLang="ja-JP" sz="2400" dirty="0">
                <a:solidFill>
                  <a:schemeClr val="tx1"/>
                </a:solidFill>
              </a:rPr>
              <a:t>park		</a:t>
            </a:r>
            <a:r>
              <a:rPr kumimoji="1" lang="ja-JP" altLang="en-US" sz="2400" dirty="0">
                <a:solidFill>
                  <a:schemeClr val="tx1"/>
                </a:solidFill>
              </a:rPr>
              <a:t>昼休みに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公園</a:t>
            </a:r>
            <a:r>
              <a:rPr kumimoji="1" lang="ja-JP" altLang="en-US" sz="2400" dirty="0">
                <a:solidFill>
                  <a:schemeClr val="tx1"/>
                </a:solidFill>
              </a:rPr>
              <a:t>をさんぽ</a:t>
            </a:r>
            <a:r>
              <a:rPr kumimoji="1" lang="ja-JP" altLang="en-US" sz="2400">
                <a:solidFill>
                  <a:schemeClr val="tx1"/>
                </a:solidFill>
              </a:rPr>
              <a:t>しました。／</a:t>
            </a:r>
            <a:r>
              <a:rPr kumimoji="1" lang="ja-JP" altLang="en-US" sz="2400" b="1">
                <a:solidFill>
                  <a:schemeClr val="tx1"/>
                </a:solidFill>
              </a:rPr>
              <a:t>公園</a:t>
            </a:r>
            <a:r>
              <a:rPr kumimoji="1" lang="ja-JP" altLang="en-US" sz="2400">
                <a:solidFill>
                  <a:schemeClr val="tx1"/>
                </a:solidFill>
              </a:rPr>
              <a:t>に子どもが</a:t>
            </a:r>
            <a:r>
              <a:rPr kumimoji="1" lang="en-US" altLang="ja-JP" sz="2400" dirty="0">
                <a:solidFill>
                  <a:schemeClr val="tx1"/>
                </a:solidFill>
              </a:rPr>
              <a:t>10</a:t>
            </a:r>
            <a:r>
              <a:rPr kumimoji="1" lang="ja-JP" altLang="en-US" sz="2400">
                <a:solidFill>
                  <a:schemeClr val="tx1"/>
                </a:solidFill>
              </a:rPr>
              <a:t>人ぐらいいました。／天気がいい日は</a:t>
            </a:r>
            <a:r>
              <a:rPr kumimoji="1" lang="ja-JP" altLang="en-US" sz="2400" b="1">
                <a:solidFill>
                  <a:schemeClr val="tx1"/>
                </a:solidFill>
              </a:rPr>
              <a:t>公園</a:t>
            </a:r>
            <a:r>
              <a:rPr kumimoji="1" lang="ja-JP" altLang="en-US" sz="2400">
                <a:solidFill>
                  <a:schemeClr val="tx1"/>
                </a:solidFill>
              </a:rPr>
              <a:t>で昼ご飯を食べます。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公立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こうりつ</a:t>
            </a:r>
            <a:r>
              <a:rPr kumimoji="1" lang="en-US" altLang="ja-JP" sz="2400" dirty="0">
                <a:solidFill>
                  <a:schemeClr val="tx1"/>
                </a:solidFill>
              </a:rPr>
              <a:t>	public		</a:t>
            </a:r>
            <a:r>
              <a:rPr kumimoji="1" lang="ja-JP" altLang="en-US" sz="2400" dirty="0">
                <a:solidFill>
                  <a:schemeClr val="tx1"/>
                </a:solidFill>
              </a:rPr>
              <a:t>山本さんのお子さんは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公立</a:t>
            </a:r>
            <a:r>
              <a:rPr kumimoji="1" lang="ja-JP" altLang="en-US" sz="2400" dirty="0">
                <a:solidFill>
                  <a:schemeClr val="tx1"/>
                </a:solidFill>
              </a:rPr>
              <a:t>の高校に通っています。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公務員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こうむいん</a:t>
            </a:r>
            <a:r>
              <a:rPr kumimoji="1" lang="en-US" altLang="ja-JP" sz="2400" dirty="0">
                <a:solidFill>
                  <a:schemeClr val="tx1"/>
                </a:solidFill>
              </a:rPr>
              <a:t>	public employee	</a:t>
            </a:r>
            <a:r>
              <a:rPr kumimoji="1" lang="ja-JP" altLang="en-US" sz="2400" dirty="0">
                <a:solidFill>
                  <a:schemeClr val="tx1"/>
                </a:solidFill>
              </a:rPr>
              <a:t>父は会社員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かいしゃいん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、母は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公務員</a:t>
            </a:r>
            <a:r>
              <a:rPr kumimoji="1" lang="ja-JP" altLang="en-US" sz="2400">
                <a:solidFill>
                  <a:schemeClr val="tx1"/>
                </a:solidFill>
              </a:rPr>
              <a:t>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6192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7618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9914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0011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3417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5721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3868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5390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0600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8844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6926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4115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1208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昼休みに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公園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をさんぽ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公園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に子どもが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10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人ぐらいいました。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145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public, official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4572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コウ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公園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こうえん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park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Picture 14">
            <a:extLst>
              <a:ext uri="{FF2B5EF4-FFF2-40B4-BE49-F238E27FC236}">
                <a16:creationId xmlns:a16="http://schemas.microsoft.com/office/drawing/2014/main" id="{D6634C49-4BB5-4A7A-8622-7C066227A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505757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</Words>
  <Application>Microsoft Macintosh PowerPoint</Application>
  <PresentationFormat>ワイド画面</PresentationFormat>
  <Paragraphs>17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2022-09-14T07:45:33Z</dcterms:created>
  <dcterms:modified xsi:type="dcterms:W3CDTF">2022-09-14T07:45:57Z</dcterms:modified>
</cp:coreProperties>
</file>