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8299"/>
  </p:normalViewPr>
  <p:slideViewPr>
    <p:cSldViewPr snapToGrid="0">
      <p:cViewPr varScale="1">
        <p:scale>
          <a:sx n="71" d="100"/>
          <a:sy n="71" d="100"/>
        </p:scale>
        <p:origin x="26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7E0FE3-60F7-424C-8E52-F3E33FCD1F1E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5FF8B1-1943-9543-AC31-319B40CAB4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1505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区</a:t>
            </a:r>
            <a:r>
              <a:rPr kumimoji="1" lang="en-US" altLang="ja-JP" dirty="0"/>
              <a:t>〕N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区</a:t>
            </a:r>
            <a:r>
              <a:rPr kumimoji="1" lang="en-US" altLang="ja-JP" dirty="0"/>
              <a:t>	N4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>
                <a:solidFill>
                  <a:schemeClr val="tx1"/>
                </a:solidFill>
              </a:rPr>
              <a:t>地区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地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〕N4</a:t>
            </a:r>
            <a:endParaRPr kumimoji="1" lang="ja-JP" altLang="en-US"/>
          </a:p>
          <a:p>
            <a:r>
              <a:rPr kumimoji="1" lang="ja-JP" altLang="en-US"/>
              <a:t>区役所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級外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役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〕N2N3</a:t>
            </a:r>
            <a:r>
              <a:rPr kumimoji="1" lang="ja-JP" altLang="ja-JP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所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〕N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endParaRPr kumimoji="1" lang="en-US" altLang="ja-JP" dirty="0"/>
          </a:p>
          <a:p>
            <a:r>
              <a:rPr kumimoji="1" lang="ja-JP" altLang="en-US" sz="1000">
                <a:solidFill>
                  <a:schemeClr val="tx1"/>
                </a:solidFill>
              </a:rPr>
              <a:t>区別</a:t>
            </a:r>
            <a:r>
              <a:rPr kumimoji="1" lang="ja-JP" altLang="en-US" sz="10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別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〕N4</a:t>
            </a:r>
            <a:endParaRPr kumimoji="1" lang="en-US" altLang="ja-JP" sz="1000" baseline="-250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区</a:t>
            </a:r>
            <a:r>
              <a:rPr kumimoji="1" lang="ja-JP" altLang="en-US" sz="2400" dirty="0">
                <a:solidFill>
                  <a:schemeClr val="tx1"/>
                </a:solidFill>
              </a:rPr>
              <a:t>	く	</a:t>
            </a:r>
            <a:r>
              <a:rPr kumimoji="1" lang="en-US" altLang="ja-JP" sz="2400" dirty="0">
                <a:solidFill>
                  <a:schemeClr val="tx1"/>
                </a:solidFill>
              </a:rPr>
              <a:t>city ward	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ここは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区</a:t>
            </a:r>
            <a:r>
              <a:rPr kumimoji="1" lang="ja-JP" altLang="en-US" sz="2400" dirty="0">
                <a:solidFill>
                  <a:schemeClr val="tx1"/>
                </a:solidFill>
              </a:rPr>
              <a:t>の公園です。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地区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ちく</a:t>
            </a:r>
            <a:r>
              <a:rPr kumimoji="1" lang="en-US" altLang="ja-JP" sz="2400" dirty="0">
                <a:solidFill>
                  <a:schemeClr val="tx1"/>
                </a:solidFill>
              </a:rPr>
              <a:t>	district		</a:t>
            </a:r>
            <a:r>
              <a:rPr kumimoji="1" lang="ja-JP" altLang="en-US" sz="2400">
                <a:solidFill>
                  <a:schemeClr val="tx1"/>
                </a:solidFill>
              </a:rPr>
              <a:t>日曜日、</a:t>
            </a:r>
            <a:r>
              <a:rPr kumimoji="1" lang="ja-JP" altLang="en-US" sz="2400" b="1">
                <a:solidFill>
                  <a:schemeClr val="tx1"/>
                </a:solidFill>
              </a:rPr>
              <a:t>地区</a:t>
            </a:r>
            <a:r>
              <a:rPr kumimoji="1" lang="ja-JP" altLang="en-US" sz="2400">
                <a:solidFill>
                  <a:schemeClr val="tx1"/>
                </a:solidFill>
              </a:rPr>
              <a:t>の運動会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うんどうかい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がありました。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区</a:t>
            </a:r>
            <a:r>
              <a:rPr kumimoji="1" lang="ja-JP" altLang="en-US" sz="2400" dirty="0">
                <a:solidFill>
                  <a:schemeClr val="tx1"/>
                </a:solidFill>
              </a:rPr>
              <a:t>役所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くやくしょ</a:t>
            </a:r>
            <a:r>
              <a:rPr kumimoji="1" lang="en-US" altLang="ja-JP" sz="2400" dirty="0">
                <a:solidFill>
                  <a:schemeClr val="tx1"/>
                </a:solidFill>
              </a:rPr>
              <a:t>	ward office	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区役所</a:t>
            </a:r>
            <a:r>
              <a:rPr kumimoji="1" lang="ja-JP" altLang="en-US" sz="2400" dirty="0">
                <a:solidFill>
                  <a:schemeClr val="tx1"/>
                </a:solidFill>
              </a:rPr>
              <a:t>へ書類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しょるい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をもらいに行きました。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区別</a:t>
            </a:r>
            <a:r>
              <a:rPr kumimoji="1" lang="ja-JP" altLang="en-US" sz="24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くべつ</a:t>
            </a:r>
            <a:r>
              <a:rPr kumimoji="1" lang="en-US" altLang="ja-JP" sz="2400" dirty="0">
                <a:solidFill>
                  <a:schemeClr val="tx1"/>
                </a:solidFill>
              </a:rPr>
              <a:t>	distinction, differentiation	</a:t>
            </a:r>
            <a:r>
              <a:rPr kumimoji="1" lang="ja-JP" altLang="en-US" sz="2400" dirty="0">
                <a:solidFill>
                  <a:schemeClr val="tx1"/>
                </a:solidFill>
              </a:rPr>
              <a:t>カタカナの「カ」と漢字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 dirty="0">
                <a:solidFill>
                  <a:schemeClr val="tx1"/>
                </a:solidFill>
              </a:rPr>
              <a:t>かんじ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の「力」はどうやって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区別します</a:t>
            </a:r>
            <a:r>
              <a:rPr kumimoji="1" lang="ja-JP" altLang="en-US" sz="2400">
                <a:solidFill>
                  <a:schemeClr val="tx1"/>
                </a:solidFill>
              </a:rPr>
              <a:t>か。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8716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0586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5967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2486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3352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4458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2839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1230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2747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6466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0599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770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3829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ここは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区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の公園です。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日曜日、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地区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の運動会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うんどうかい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がありました。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32471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division, section, ward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8229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ク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区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く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city ward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地区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ちく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district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Picture 8">
            <a:extLst>
              <a:ext uri="{FF2B5EF4-FFF2-40B4-BE49-F238E27FC236}">
                <a16:creationId xmlns:a16="http://schemas.microsoft.com/office/drawing/2014/main" id="{9EDFB8A6-BEA5-4C88-AFAD-1CB4FFF923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365636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180</Words>
  <Application>Microsoft Macintosh PowerPoint</Application>
  <PresentationFormat>ワイド画面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2022-09-14T08:00:36Z</dcterms:created>
  <dcterms:modified xsi:type="dcterms:W3CDTF">2022-09-14T08:01:02Z</dcterms:modified>
</cp:coreProperties>
</file>