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88" autoAdjust="0"/>
    <p:restoredTop sz="67551" autoAdjust="0"/>
  </p:normalViewPr>
  <p:slideViewPr>
    <p:cSldViewPr snapToGrid="0" snapToObjects="1">
      <p:cViewPr varScale="1">
        <p:scale>
          <a:sx n="84" d="100"/>
          <a:sy n="84" d="100"/>
        </p:scale>
        <p:origin x="23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5" d="100"/>
          <a:sy n="55" d="100"/>
        </p:scale>
        <p:origin x="205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8388FA04-E121-4BC7-BBAC-B1C43E4705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96BAEC6-1758-497C-B978-0CC8D07BE5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EBD4E-3E69-468B-A3CE-F9AC23C6D598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0E74673-F0EB-4CE2-AF56-49EBAC561E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A2C3798-76CD-4980-A6CD-8BE15E4673C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66713-4633-4B07-BD79-197C6B866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474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0B337-975C-7C42-8199-889CF81EACA1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0EAAE-C9D7-6842-85B4-9D8E2313D1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587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木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木曜日</a:t>
            </a:r>
            <a:r>
              <a:rPr kumimoji="1" lang="en-US" altLang="ja-JP" dirty="0"/>
              <a:t>	N5	〔</a:t>
            </a:r>
            <a:r>
              <a:rPr kumimoji="1" lang="ja-JP" altLang="en-US"/>
              <a:t>曜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土木</a:t>
            </a:r>
            <a:r>
              <a:rPr kumimoji="1" lang="en-US" altLang="ja-JP" dirty="0"/>
              <a:t>	N1	〔</a:t>
            </a:r>
            <a:r>
              <a:rPr kumimoji="1" lang="ja-JP" altLang="en-US"/>
              <a:t>土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木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木曜日	もくようび	</a:t>
            </a:r>
            <a:r>
              <a:rPr kumimoji="1" lang="en-US" altLang="ja-JP" dirty="0">
                <a:solidFill>
                  <a:schemeClr val="tx1"/>
                </a:solidFill>
              </a:rPr>
              <a:t>Thursday		</a:t>
            </a:r>
            <a:r>
              <a:rPr kumimoji="1" lang="ja-JP" altLang="en-US" b="1">
                <a:solidFill>
                  <a:schemeClr val="tx1"/>
                </a:solidFill>
              </a:rPr>
              <a:t>木曜日</a:t>
            </a:r>
            <a:r>
              <a:rPr kumimoji="1" lang="ja-JP" altLang="en-US">
                <a:solidFill>
                  <a:schemeClr val="tx1"/>
                </a:solidFill>
              </a:rPr>
              <a:t>はやすみです。／</a:t>
            </a:r>
            <a:r>
              <a:rPr kumimoji="1" lang="ja-JP" altLang="en-US" b="1">
                <a:solidFill>
                  <a:schemeClr val="tx1"/>
                </a:solidFill>
              </a:rPr>
              <a:t>木曜日</a:t>
            </a:r>
            <a:r>
              <a:rPr kumimoji="1" lang="ja-JP" altLang="en-US">
                <a:solidFill>
                  <a:schemeClr val="tx1"/>
                </a:solidFill>
              </a:rPr>
              <a:t>はもえるごみ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en-US" altLang="ja-JP">
                <a:solidFill>
                  <a:schemeClr val="tx1"/>
                </a:solidFill>
              </a:rPr>
              <a:t>burnable trash)</a:t>
            </a:r>
            <a:r>
              <a:rPr kumimoji="1" lang="ja-JP" altLang="en-US">
                <a:solidFill>
                  <a:schemeClr val="tx1"/>
                </a:solidFill>
              </a:rPr>
              <a:t>の日です。／</a:t>
            </a:r>
            <a:r>
              <a:rPr kumimoji="1" lang="ja-JP" altLang="en-US" b="1">
                <a:solidFill>
                  <a:schemeClr val="tx1"/>
                </a:solidFill>
              </a:rPr>
              <a:t>木曜日</a:t>
            </a:r>
            <a:r>
              <a:rPr kumimoji="1" lang="ja-JP" altLang="en-US">
                <a:solidFill>
                  <a:schemeClr val="tx1"/>
                </a:solidFill>
              </a:rPr>
              <a:t>にテストをします。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土木	どぼく</a:t>
            </a:r>
            <a:r>
              <a:rPr kumimoji="1" lang="en-US" altLang="ja-JP" dirty="0">
                <a:solidFill>
                  <a:schemeClr val="tx1"/>
                </a:solidFill>
              </a:rPr>
              <a:t>	civil</a:t>
            </a:r>
            <a:r>
              <a:rPr kumimoji="1" lang="ja-JP" altLang="en-US">
                <a:solidFill>
                  <a:schemeClr val="tx1"/>
                </a:solidFill>
              </a:rPr>
              <a:t> </a:t>
            </a:r>
            <a:r>
              <a:rPr kumimoji="1" lang="en-US" altLang="ja-JP" dirty="0">
                <a:solidFill>
                  <a:schemeClr val="tx1"/>
                </a:solidFill>
              </a:rPr>
              <a:t>engineering	</a:t>
            </a:r>
            <a:r>
              <a:rPr kumimoji="1" lang="ja-JP" altLang="en-US">
                <a:solidFill>
                  <a:schemeClr val="tx1"/>
                </a:solidFill>
              </a:rPr>
              <a:t>スウさんは</a:t>
            </a:r>
            <a:r>
              <a:rPr kumimoji="1" lang="ja-JP" altLang="en-US" b="1">
                <a:solidFill>
                  <a:schemeClr val="tx1"/>
                </a:solidFill>
              </a:rPr>
              <a:t>土木</a:t>
            </a:r>
            <a:r>
              <a:rPr kumimoji="1" lang="ja-JP" altLang="en-US">
                <a:solidFill>
                  <a:schemeClr val="tx1"/>
                </a:solidFill>
              </a:rPr>
              <a:t>の研究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けんきゅう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をしています。／</a:t>
            </a:r>
            <a:r>
              <a:rPr kumimoji="1" lang="ja-JP" altLang="en-US" b="1">
                <a:solidFill>
                  <a:schemeClr val="tx1"/>
                </a:solidFill>
              </a:rPr>
              <a:t>土木</a:t>
            </a:r>
            <a:r>
              <a:rPr kumimoji="1" lang="ja-JP" altLang="en-US">
                <a:solidFill>
                  <a:schemeClr val="tx1"/>
                </a:solidFill>
              </a:rPr>
              <a:t>工事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こうじ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のアルバイトをします。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木	き	</a:t>
            </a:r>
            <a:r>
              <a:rPr kumimoji="1" lang="en-US" altLang="ja-JP" dirty="0">
                <a:solidFill>
                  <a:schemeClr val="tx1"/>
                </a:solidFill>
              </a:rPr>
              <a:t>tree		</a:t>
            </a:r>
            <a:r>
              <a:rPr kumimoji="1" lang="ja-JP" altLang="en-US">
                <a:solidFill>
                  <a:schemeClr val="tx1"/>
                </a:solidFill>
              </a:rPr>
              <a:t>これはさくらの</a:t>
            </a:r>
            <a:r>
              <a:rPr kumimoji="1" lang="ja-JP" altLang="en-US" b="1">
                <a:solidFill>
                  <a:schemeClr val="tx1"/>
                </a:solidFill>
              </a:rPr>
              <a:t>木</a:t>
            </a:r>
            <a:r>
              <a:rPr kumimoji="1" lang="ja-JP" altLang="en-US">
                <a:solidFill>
                  <a:schemeClr val="tx1"/>
                </a:solidFill>
              </a:rPr>
              <a:t>です。／</a:t>
            </a:r>
            <a:r>
              <a:rPr kumimoji="1" lang="ja-JP" altLang="en-US" b="1">
                <a:solidFill>
                  <a:schemeClr val="tx1"/>
                </a:solidFill>
              </a:rPr>
              <a:t>木</a:t>
            </a:r>
            <a:r>
              <a:rPr kumimoji="1" lang="ja-JP" altLang="en-US">
                <a:solidFill>
                  <a:schemeClr val="tx1"/>
                </a:solidFill>
              </a:rPr>
              <a:t>の上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うえ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にねこがいます。／大きい</a:t>
            </a:r>
            <a:r>
              <a:rPr kumimoji="1" lang="ja-JP" altLang="en-US" b="1">
                <a:solidFill>
                  <a:schemeClr val="tx1"/>
                </a:solidFill>
              </a:rPr>
              <a:t>木</a:t>
            </a:r>
            <a:r>
              <a:rPr kumimoji="1" lang="ja-JP" altLang="en-US">
                <a:solidFill>
                  <a:schemeClr val="tx1"/>
                </a:solidFill>
              </a:rPr>
              <a:t>ですね。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0EAAE-C9D7-6842-85B4-9D8E2313D1B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7159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0258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2831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61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288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671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344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682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8707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3837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5288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3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1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2FA68679-1573-48C8-92E2-F77E222B3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86" y="297451"/>
            <a:ext cx="994514" cy="102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>
                <a:latin typeface="Segoe UI Historic" panose="020B0502040204020203" pitchFamily="34" charset="0"/>
              </a:rPr>
              <a:t>木曜日</a:t>
            </a:r>
            <a:r>
              <a:rPr kumimoji="1" lang="ja-JP" altLang="en-US" sz="2400">
                <a:latin typeface="Segoe UI Historic" panose="020B0502040204020203" pitchFamily="34" charset="0"/>
              </a:rPr>
              <a:t>はやすみです</a:t>
            </a:r>
            <a:r>
              <a:rPr kumimoji="1" lang="ja-JP" altLang="en-US" sz="2400" dirty="0">
                <a:latin typeface="Segoe UI Historic" panose="020B0502040204020203" pitchFamily="34" charset="0"/>
              </a:rPr>
              <a:t>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>
                <a:latin typeface="Segoe UI Historic" panose="020B0502040204020203" pitchFamily="34" charset="0"/>
              </a:rPr>
              <a:t>スウさんは</a:t>
            </a:r>
            <a:r>
              <a:rPr kumimoji="1" lang="ja-JP" altLang="en-US" sz="2400" b="1" dirty="0">
                <a:latin typeface="Segoe UI Historic" panose="020B0502040204020203" pitchFamily="34" charset="0"/>
              </a:rPr>
              <a:t>土木</a:t>
            </a:r>
            <a:r>
              <a:rPr kumimoji="1" lang="ja-JP" altLang="en-US" sz="2400">
                <a:latin typeface="Segoe UI Historic" panose="020B0502040204020203" pitchFamily="34" charset="0"/>
              </a:rPr>
              <a:t>の研究</a:t>
            </a:r>
            <a:r>
              <a:rPr kumimoji="1" lang="en-US" altLang="ja-JP" sz="24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2400">
                <a:latin typeface="Segoe UI Historic" panose="020B0502040204020203" pitchFamily="34" charset="0"/>
              </a:rPr>
              <a:t>けんきゅう</a:t>
            </a:r>
            <a:r>
              <a:rPr kumimoji="1" lang="en-US" altLang="ja-JP" sz="24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2400">
                <a:latin typeface="Segoe UI Historic" panose="020B0502040204020203" pitchFamily="34" charset="0"/>
              </a:rPr>
              <a:t>を</a:t>
            </a:r>
            <a:r>
              <a:rPr kumimoji="1" lang="ja-JP" altLang="en-US" sz="2400" dirty="0">
                <a:latin typeface="Segoe UI Historic" panose="020B0502040204020203" pitchFamily="34" charset="0"/>
              </a:rPr>
              <a:t>しています。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dirty="0">
                <a:latin typeface="Segoe UI Historic" panose="020B0502040204020203" pitchFamily="34" charset="0"/>
              </a:rPr>
              <a:t>これはさくらの</a:t>
            </a:r>
            <a:r>
              <a:rPr kumimoji="1" lang="ja-JP" altLang="en-US" sz="2400" b="1" dirty="0">
                <a:latin typeface="Segoe UI Historic" panose="020B0502040204020203" pitchFamily="34" charset="0"/>
              </a:rPr>
              <a:t>木</a:t>
            </a:r>
            <a:r>
              <a:rPr kumimoji="1" lang="ja-JP" altLang="en-US" sz="2400" dirty="0">
                <a:latin typeface="Segoe UI Historic" panose="020B0502040204020203" pitchFamily="34" charset="0"/>
              </a:rPr>
              <a:t>です。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630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tree, wood</a:t>
            </a:r>
            <a:endParaRPr kumimoji="1" lang="ja-JP" altLang="en-US" sz="2400" dirty="0">
              <a:latin typeface="Segoe UI Symbol" panose="020B0502040204020203" pitchFamily="34" charset="0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275272"/>
              </p:ext>
            </p:extLst>
          </p:nvPr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モク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ボク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木曜日	もくようび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Thursday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土木　	どぼく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civil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engineering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き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木　　	き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tree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3262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3042</TotalTime>
  <Words>185</Words>
  <Application>Microsoft Macintosh PowerPoint</Application>
  <PresentationFormat>ワイド画面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Segoe UI Historic</vt:lpstr>
      <vt:lpstr>Segoe UI Symbol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Miwa HAMADA</dc:creator>
  <cp:lastModifiedBy>濱田　美和</cp:lastModifiedBy>
  <cp:revision>100</cp:revision>
  <dcterms:created xsi:type="dcterms:W3CDTF">2021-08-24T02:27:18Z</dcterms:created>
  <dcterms:modified xsi:type="dcterms:W3CDTF">2022-08-24T03:21:23Z</dcterms:modified>
</cp:coreProperties>
</file>