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952"/>
  </p:normalViewPr>
  <p:slideViewPr>
    <p:cSldViewPr snapToGrid="0">
      <p:cViewPr varScale="1">
        <p:scale>
          <a:sx n="61" d="100"/>
          <a:sy n="61" d="100"/>
        </p:scale>
        <p:origin x="309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85635-D246-0249-8C29-0835196E4F45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338E9-21C6-764D-ABEF-0EA2593788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304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内</a:t>
            </a:r>
            <a:r>
              <a:rPr kumimoji="1" lang="en-US" altLang="ja-JP"/>
              <a:t>〕N2N3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国内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国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内科</a:t>
            </a:r>
            <a:r>
              <a:rPr kumimoji="1" lang="en-US" altLang="ja-JP" dirty="0"/>
              <a:t>	N2N3	〔</a:t>
            </a:r>
            <a:r>
              <a:rPr kumimoji="1" lang="ja-JP" altLang="en-US"/>
              <a:t>科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案内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案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内容</a:t>
            </a:r>
            <a:r>
              <a:rPr kumimoji="1" lang="en-US" altLang="ja-JP" dirty="0"/>
              <a:t>	N2N3	〔</a:t>
            </a:r>
            <a:r>
              <a:rPr kumimoji="1" lang="ja-JP" altLang="en-US"/>
              <a:t>容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内側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側</a:t>
            </a:r>
            <a:r>
              <a:rPr kumimoji="1" lang="en-US" altLang="ja-JP" dirty="0"/>
              <a:t>〕N2N3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国内</a:t>
            </a:r>
            <a:r>
              <a:rPr kumimoji="1" lang="ja-JP" altLang="en-US" sz="2400" dirty="0">
                <a:solidFill>
                  <a:schemeClr val="tx1"/>
                </a:solidFill>
              </a:rPr>
              <a:t>	こくない	</a:t>
            </a:r>
            <a:r>
              <a:rPr kumimoji="1" lang="en-US" altLang="ja-JP" sz="2400" dirty="0">
                <a:solidFill>
                  <a:schemeClr val="tx1"/>
                </a:solidFill>
              </a:rPr>
              <a:t>domestic		</a:t>
            </a:r>
            <a:r>
              <a:rPr kumimoji="1" lang="ja-JP" altLang="en-US" sz="2400" dirty="0">
                <a:solidFill>
                  <a:schemeClr val="tx1"/>
                </a:solidFill>
              </a:rPr>
              <a:t>外国へ行ったことがありませんが、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国内</a:t>
            </a:r>
            <a:r>
              <a:rPr kumimoji="1" lang="ja-JP" altLang="en-US" sz="2400" dirty="0">
                <a:solidFill>
                  <a:schemeClr val="tx1"/>
                </a:solidFill>
              </a:rPr>
              <a:t>はいろいろ</a:t>
            </a:r>
            <a:r>
              <a:rPr kumimoji="1" lang="ja-JP" altLang="en-US" sz="2400">
                <a:solidFill>
                  <a:schemeClr val="tx1"/>
                </a:solidFill>
              </a:rPr>
              <a:t>行きました。／彼女は</a:t>
            </a:r>
            <a:r>
              <a:rPr kumimoji="1" lang="ja-JP" altLang="en-US" sz="2400" b="1">
                <a:solidFill>
                  <a:schemeClr val="tx1"/>
                </a:solidFill>
              </a:rPr>
              <a:t>国内</a:t>
            </a:r>
            <a:r>
              <a:rPr kumimoji="1" lang="ja-JP" altLang="en-US" sz="2400">
                <a:solidFill>
                  <a:schemeClr val="tx1"/>
                </a:solidFill>
              </a:rPr>
              <a:t>でも海外でも人気があります。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内科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ないか</a:t>
            </a:r>
            <a:r>
              <a:rPr kumimoji="1" lang="en-US" altLang="ja-JP" sz="2400" dirty="0">
                <a:solidFill>
                  <a:schemeClr val="tx1"/>
                </a:solidFill>
              </a:rPr>
              <a:t>	internal medicine	</a:t>
            </a:r>
            <a:r>
              <a:rPr kumimoji="1" lang="ja-JP" altLang="en-US" sz="2400">
                <a:solidFill>
                  <a:schemeClr val="tx1"/>
                </a:solidFill>
              </a:rPr>
              <a:t>妹は</a:t>
            </a:r>
            <a:r>
              <a:rPr kumimoji="1" lang="ja-JP" altLang="en-US" sz="2400" b="1">
                <a:solidFill>
                  <a:schemeClr val="tx1"/>
                </a:solidFill>
              </a:rPr>
              <a:t>内科</a:t>
            </a:r>
            <a:r>
              <a:rPr kumimoji="1" lang="ja-JP" altLang="en-US" sz="2400">
                <a:solidFill>
                  <a:schemeClr val="tx1"/>
                </a:solidFill>
              </a:rPr>
              <a:t>で働いています。／近く</a:t>
            </a:r>
            <a:r>
              <a:rPr kumimoji="1" lang="ja-JP" altLang="en-US" sz="2400" dirty="0">
                <a:solidFill>
                  <a:schemeClr val="tx1"/>
                </a:solidFill>
              </a:rPr>
              <a:t>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内科</a:t>
            </a:r>
            <a:r>
              <a:rPr kumimoji="1" lang="ja-JP" altLang="en-US" sz="2400" dirty="0">
                <a:solidFill>
                  <a:schemeClr val="tx1"/>
                </a:solidFill>
              </a:rPr>
              <a:t>の病院がありますか。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案内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あんない</a:t>
            </a:r>
            <a:r>
              <a:rPr kumimoji="1" lang="en-US" altLang="ja-JP" sz="2400" dirty="0">
                <a:solidFill>
                  <a:schemeClr val="tx1"/>
                </a:solidFill>
              </a:rPr>
              <a:t>	guidance		</a:t>
            </a:r>
            <a:r>
              <a:rPr kumimoji="1" lang="ja-JP" altLang="en-US" sz="2400" dirty="0">
                <a:solidFill>
                  <a:schemeClr val="tx1"/>
                </a:solidFill>
              </a:rPr>
              <a:t>新入生に、学校の中を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案内</a:t>
            </a:r>
            <a:r>
              <a:rPr kumimoji="1" lang="ja-JP" altLang="en-US" sz="2400">
                <a:solidFill>
                  <a:schemeClr val="tx1"/>
                </a:solidFill>
              </a:rPr>
              <a:t>しました。／リンさんが店まで</a:t>
            </a:r>
            <a:r>
              <a:rPr kumimoji="1" lang="ja-JP" altLang="en-US" sz="2400" b="1">
                <a:solidFill>
                  <a:schemeClr val="tx1"/>
                </a:solidFill>
              </a:rPr>
              <a:t>案内</a:t>
            </a:r>
            <a:r>
              <a:rPr kumimoji="1" lang="ja-JP" altLang="en-US" sz="2400">
                <a:solidFill>
                  <a:schemeClr val="tx1"/>
                </a:solidFill>
              </a:rPr>
              <a:t>してくれました。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内容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ないよう</a:t>
            </a:r>
            <a:r>
              <a:rPr kumimoji="1" lang="en-US" altLang="ja-JP" sz="2400" dirty="0">
                <a:solidFill>
                  <a:schemeClr val="tx1"/>
                </a:solidFill>
              </a:rPr>
              <a:t>	content		</a:t>
            </a:r>
            <a:r>
              <a:rPr kumimoji="1" lang="ja-JP" altLang="en-US" sz="2400">
                <a:solidFill>
                  <a:schemeClr val="tx1"/>
                </a:solidFill>
              </a:rPr>
              <a:t>どんな</a:t>
            </a:r>
            <a:r>
              <a:rPr kumimoji="1" lang="ja-JP" altLang="en-US" sz="2400" b="1">
                <a:solidFill>
                  <a:schemeClr val="tx1"/>
                </a:solidFill>
              </a:rPr>
              <a:t>内容</a:t>
            </a:r>
            <a:r>
              <a:rPr kumimoji="1" lang="ja-JP" altLang="en-US" sz="2400">
                <a:solidFill>
                  <a:schemeClr val="tx1"/>
                </a:solidFill>
              </a:rPr>
              <a:t>でしたか。／この</a:t>
            </a:r>
            <a:r>
              <a:rPr kumimoji="1" lang="ja-JP" altLang="en-US" sz="2400" dirty="0">
                <a:solidFill>
                  <a:schemeClr val="tx1"/>
                </a:solidFill>
              </a:rPr>
              <a:t>書類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しょるい</a:t>
            </a:r>
            <a:r>
              <a:rPr kumimoji="1" lang="en-US" altLang="ja-JP" sz="2400" dirty="0">
                <a:solidFill>
                  <a:schemeClr val="tx1"/>
                </a:solidFill>
              </a:rPr>
              <a:t>: document)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内容</a:t>
            </a:r>
            <a:r>
              <a:rPr kumimoji="1" lang="ja-JP" altLang="en-US" sz="2400" dirty="0">
                <a:solidFill>
                  <a:schemeClr val="tx1"/>
                </a:solidFill>
              </a:rPr>
              <a:t>がわからないので、教えてもらえませんか。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内側	うちがわ</a:t>
            </a:r>
            <a:r>
              <a:rPr kumimoji="1" lang="en-US" altLang="ja-JP" sz="2400" dirty="0">
                <a:solidFill>
                  <a:schemeClr val="tx1"/>
                </a:solidFill>
              </a:rPr>
              <a:t>	inside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このか</a:t>
            </a:r>
            <a:r>
              <a:rPr kumimoji="1" lang="ja-JP" altLang="en-US" sz="2400">
                <a:solidFill>
                  <a:schemeClr val="tx1"/>
                </a:solidFill>
              </a:rPr>
              <a:t>ばんは</a:t>
            </a:r>
            <a:r>
              <a:rPr kumimoji="1" lang="ja-JP" altLang="en-US" sz="2400" b="1">
                <a:solidFill>
                  <a:schemeClr val="tx1"/>
                </a:solidFill>
              </a:rPr>
              <a:t>内側</a:t>
            </a:r>
            <a:r>
              <a:rPr kumimoji="1" lang="ja-JP" altLang="en-US" sz="2400" dirty="0">
                <a:solidFill>
                  <a:schemeClr val="tx1"/>
                </a:solidFill>
              </a:rPr>
              <a:t>にもポケットが</a:t>
            </a:r>
            <a:r>
              <a:rPr kumimoji="1" lang="ja-JP" altLang="en-US" sz="2400">
                <a:solidFill>
                  <a:schemeClr val="tx1"/>
                </a:solidFill>
              </a:rPr>
              <a:t>あります。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9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85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91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599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30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393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015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692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341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315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249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160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04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461571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外国へ行ったことがありませんが、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国内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はいろいろ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妹は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内科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で働いています。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6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inside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ナイ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国内		こくない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domestic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内科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ないか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internal medicine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うち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16">
            <a:extLst>
              <a:ext uri="{FF2B5EF4-FFF2-40B4-BE49-F238E27FC236}">
                <a16:creationId xmlns:a16="http://schemas.microsoft.com/office/drawing/2014/main" id="{BD8E98D9-97F8-4FB6-B281-2EA73AC86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9921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230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2022-09-14T05:27:39Z</dcterms:created>
  <dcterms:modified xsi:type="dcterms:W3CDTF">2022-10-04T02:16:06Z</dcterms:modified>
</cp:coreProperties>
</file>