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808" y="184"/>
      </p:cViewPr>
      <p:guideLst/>
    </p:cSldViewPr>
  </p:slideViewPr>
  <p:notesTextViewPr>
    <p:cViewPr>
      <p:scale>
        <a:sx n="1" d="1"/>
        <a:sy n="1" d="1"/>
      </p:scale>
      <p:origin x="0" y="-672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日曜日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</a:p>
          <a:p>
            <a:r>
              <a:rPr kumimoji="1" lang="en-US" altLang="ja-JP" dirty="0"/>
              <a:t>〜</a:t>
            </a:r>
            <a:r>
              <a:rPr kumimoji="1" lang="ja-JP" altLang="en-US"/>
              <a:t>日</a:t>
            </a:r>
            <a:r>
              <a:rPr kumimoji="1" lang="en-US" altLang="ja-JP" dirty="0"/>
              <a:t>	N5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日本</a:t>
            </a:r>
            <a:r>
              <a:rPr kumimoji="1" lang="en-US" altLang="ja-JP" dirty="0"/>
              <a:t>	N2N3	〔</a:t>
            </a:r>
            <a:r>
              <a:rPr kumimoji="1" lang="ja-JP" altLang="en-US"/>
              <a:t>本</a:t>
            </a:r>
            <a:r>
              <a:rPr kumimoji="1" lang="en-US" altLang="ja-JP" dirty="0"/>
              <a:t>〕N5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日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誕生日</a:t>
            </a:r>
            <a:r>
              <a:rPr kumimoji="1" lang="en-US" altLang="ja-JP" dirty="0"/>
              <a:t>	N2N3+N5	〔</a:t>
            </a:r>
            <a:r>
              <a:rPr kumimoji="1" lang="ja-JP" altLang="en-US"/>
              <a:t>誕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r>
              <a:rPr kumimoji="1" lang="en-US" altLang="ja-JP" dirty="0"/>
              <a:t>3</a:t>
            </a:r>
            <a:r>
              <a:rPr kumimoji="1" lang="ja-JP" altLang="en-US"/>
              <a:t>日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日記</a:t>
            </a:r>
            <a:r>
              <a:rPr kumimoji="1" lang="en-US" altLang="ja-JP" dirty="0"/>
              <a:t>	N4	〔</a:t>
            </a:r>
            <a:r>
              <a:rPr kumimoji="1" lang="ja-JP" altLang="en-US"/>
              <a:t>記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今日</a:t>
            </a:r>
            <a:r>
              <a:rPr kumimoji="1" lang="en-US" altLang="ja-JP" dirty="0"/>
              <a:t>	N5	〔</a:t>
            </a:r>
            <a:r>
              <a:rPr kumimoji="1" lang="ja-JP" altLang="en-US"/>
              <a:t>今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日曜日</a:t>
            </a:r>
            <a:r>
              <a:rPr kumimoji="1" lang="ja-JP" altLang="en-US" dirty="0">
                <a:solidFill>
                  <a:schemeClr val="tx1"/>
                </a:solidFill>
              </a:rPr>
              <a:t>	にちようび	</a:t>
            </a:r>
            <a:r>
              <a:rPr kumimoji="1" lang="en-US" altLang="ja-JP" dirty="0">
                <a:solidFill>
                  <a:schemeClr val="tx1"/>
                </a:solidFill>
              </a:rPr>
              <a:t>Sunday		</a:t>
            </a:r>
            <a:r>
              <a:rPr kumimoji="1" lang="ja-JP" altLang="en-US" dirty="0">
                <a:solidFill>
                  <a:schemeClr val="tx1"/>
                </a:solidFill>
              </a:rPr>
              <a:t>今日は</a:t>
            </a:r>
            <a:r>
              <a:rPr kumimoji="1" lang="ja-JP" altLang="en-US" b="1" dirty="0">
                <a:solidFill>
                  <a:schemeClr val="tx1"/>
                </a:solidFill>
              </a:rPr>
              <a:t>日曜日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日曜日</a:t>
            </a:r>
            <a:r>
              <a:rPr kumimoji="1" lang="ja-JP" altLang="en-US">
                <a:solidFill>
                  <a:schemeClr val="tx1"/>
                </a:solidFill>
              </a:rPr>
              <a:t>にカラオケに行きませんか。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〜</a:t>
            </a:r>
            <a:r>
              <a:rPr kumimoji="1" lang="ja-JP" altLang="en-US">
                <a:solidFill>
                  <a:schemeClr val="tx1"/>
                </a:solidFill>
              </a:rPr>
              <a:t>日</a:t>
            </a:r>
            <a:r>
              <a:rPr kumimoji="1" lang="en-US" altLang="ja-JP" dirty="0">
                <a:solidFill>
                  <a:schemeClr val="tx1"/>
                </a:solidFill>
              </a:rPr>
              <a:t>	〜</a:t>
            </a:r>
            <a:r>
              <a:rPr kumimoji="1" lang="ja-JP" altLang="en-US">
                <a:solidFill>
                  <a:schemeClr val="tx1"/>
                </a:solidFill>
              </a:rPr>
              <a:t>にち</a:t>
            </a:r>
            <a:r>
              <a:rPr kumimoji="1" lang="en-US" altLang="ja-JP" dirty="0">
                <a:solidFill>
                  <a:schemeClr val="tx1"/>
                </a:solidFill>
              </a:rPr>
              <a:t>	the day of the month	</a:t>
            </a:r>
            <a:r>
              <a:rPr kumimoji="1" lang="ja-JP" altLang="en-US">
                <a:solidFill>
                  <a:schemeClr val="tx1"/>
                </a:solidFill>
              </a:rPr>
              <a:t>９月</a:t>
            </a:r>
            <a:r>
              <a:rPr kumimoji="1" lang="en-US" altLang="ja-JP" dirty="0">
                <a:solidFill>
                  <a:schemeClr val="tx1"/>
                </a:solidFill>
              </a:rPr>
              <a:t>30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日本</a:t>
            </a:r>
            <a:r>
              <a:rPr kumimoji="1" lang="ja-JP" altLang="en-US">
                <a:solidFill>
                  <a:schemeClr val="tx1"/>
                </a:solidFill>
              </a:rPr>
              <a:t>に来ました。／何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なん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かかりますか。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３日かかります。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日本	にほん	</a:t>
            </a:r>
            <a:r>
              <a:rPr kumimoji="1" lang="en-US" altLang="ja-JP" dirty="0">
                <a:solidFill>
                  <a:schemeClr val="tx1"/>
                </a:solidFill>
              </a:rPr>
              <a:t>Japan		</a:t>
            </a:r>
            <a:r>
              <a:rPr kumimoji="1" lang="ja-JP" altLang="en-US">
                <a:solidFill>
                  <a:schemeClr val="tx1"/>
                </a:solidFill>
              </a:rPr>
              <a:t>９月</a:t>
            </a:r>
            <a:r>
              <a:rPr kumimoji="1" lang="en-US" altLang="ja-JP" dirty="0">
                <a:solidFill>
                  <a:schemeClr val="tx1"/>
                </a:solidFill>
              </a:rPr>
              <a:t>30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日本</a:t>
            </a:r>
            <a:r>
              <a:rPr kumimoji="1" lang="ja-JP" altLang="en-US">
                <a:solidFill>
                  <a:schemeClr val="tx1"/>
                </a:solidFill>
              </a:rPr>
              <a:t>に来ました。／トヨタは</a:t>
            </a:r>
            <a:r>
              <a:rPr kumimoji="1" lang="ja-JP" altLang="en-US" b="1">
                <a:solidFill>
                  <a:schemeClr val="tx1"/>
                </a:solidFill>
              </a:rPr>
              <a:t>日本</a:t>
            </a:r>
            <a:r>
              <a:rPr kumimoji="1" lang="ja-JP" altLang="en-US">
                <a:solidFill>
                  <a:schemeClr val="tx1"/>
                </a:solidFill>
              </a:rPr>
              <a:t>の会社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かいしゃ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日	ひ	</a:t>
            </a:r>
            <a:r>
              <a:rPr kumimoji="1" lang="en-US" altLang="ja-JP" dirty="0">
                <a:solidFill>
                  <a:schemeClr val="tx1"/>
                </a:solidFill>
              </a:rPr>
              <a:t>the sun, day	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はどうですか。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　その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はアルバイトがあります。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誕生日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たんじょうび</a:t>
            </a:r>
            <a:r>
              <a:rPr kumimoji="1" lang="en-US" altLang="ja-JP" dirty="0">
                <a:solidFill>
                  <a:schemeClr val="tx1"/>
                </a:solidFill>
              </a:rPr>
              <a:t>	birthday		</a:t>
            </a:r>
            <a:r>
              <a:rPr kumimoji="1" lang="ja-JP" altLang="en-US" b="1" dirty="0">
                <a:solidFill>
                  <a:schemeClr val="tx1"/>
                </a:solidFill>
              </a:rPr>
              <a:t>誕生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はいつですか。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　５月</a:t>
            </a:r>
            <a:r>
              <a:rPr kumimoji="1" lang="ja-JP" altLang="en-US" b="1">
                <a:solidFill>
                  <a:schemeClr val="tx1"/>
                </a:solidFill>
              </a:rPr>
              <a:t>３日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誕生日</a:t>
            </a:r>
            <a:r>
              <a:rPr kumimoji="1" lang="ja-JP" altLang="en-US">
                <a:solidFill>
                  <a:schemeClr val="tx1"/>
                </a:solidFill>
              </a:rPr>
              <a:t>にディズニーランドへ行きます。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３日</a:t>
            </a:r>
            <a:r>
              <a:rPr kumimoji="1" lang="ja-JP" altLang="en-US" dirty="0">
                <a:solidFill>
                  <a:schemeClr val="tx1"/>
                </a:solidFill>
              </a:rPr>
              <a:t>	みっか	</a:t>
            </a:r>
            <a:r>
              <a:rPr kumimoji="1" lang="en-US" altLang="ja-JP" dirty="0">
                <a:solidFill>
                  <a:schemeClr val="tx1"/>
                </a:solidFill>
              </a:rPr>
              <a:t>the 3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rd</a:t>
            </a:r>
            <a:r>
              <a:rPr kumimoji="1" lang="en-US" altLang="ja-JP" dirty="0">
                <a:solidFill>
                  <a:schemeClr val="tx1"/>
                </a:solidFill>
              </a:rPr>
              <a:t> day, 3 days	</a:t>
            </a:r>
            <a:r>
              <a:rPr kumimoji="1" lang="ja-JP" altLang="en-US">
                <a:solidFill>
                  <a:schemeClr val="tx1"/>
                </a:solidFill>
              </a:rPr>
              <a:t>５月</a:t>
            </a:r>
            <a:r>
              <a:rPr kumimoji="1" lang="ja-JP" altLang="en-US" b="1">
                <a:solidFill>
                  <a:schemeClr val="tx1"/>
                </a:solidFill>
              </a:rPr>
              <a:t>３日</a:t>
            </a:r>
            <a:r>
              <a:rPr kumimoji="1" lang="ja-JP" altLang="en-US">
                <a:solidFill>
                  <a:schemeClr val="tx1"/>
                </a:solidFill>
              </a:rPr>
              <a:t>はやすみです。／３月</a:t>
            </a:r>
            <a:r>
              <a:rPr kumimoji="1" lang="ja-JP" altLang="en-US" b="1">
                <a:solidFill>
                  <a:schemeClr val="tx1"/>
                </a:solidFill>
              </a:rPr>
              <a:t>３日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dirty="0">
                <a:solidFill>
                  <a:schemeClr val="tx1"/>
                </a:solidFill>
              </a:rPr>
              <a:t>ひなまつり</a:t>
            </a:r>
            <a:r>
              <a:rPr kumimoji="1" lang="ja-JP" altLang="en-US">
                <a:solidFill>
                  <a:schemeClr val="tx1"/>
                </a:solidFill>
              </a:rPr>
              <a:t>です。／この荷物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にもつ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を送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おく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るのに</a:t>
            </a:r>
            <a:r>
              <a:rPr kumimoji="1" lang="ja-JP" altLang="en-US" b="1">
                <a:solidFill>
                  <a:schemeClr val="tx1"/>
                </a:solidFill>
              </a:rPr>
              <a:t>３日</a:t>
            </a:r>
            <a:r>
              <a:rPr kumimoji="1" lang="ja-JP" altLang="en-US">
                <a:solidFill>
                  <a:schemeClr val="tx1"/>
                </a:solidFill>
              </a:rPr>
              <a:t>かかります。／</a:t>
            </a:r>
            <a:r>
              <a:rPr kumimoji="1" lang="ja-JP" altLang="en-US" sz="1200"/>
              <a:t>何</a:t>
            </a:r>
            <a:r>
              <a:rPr kumimoji="1" lang="en-US" altLang="ja-JP" sz="1200" dirty="0"/>
              <a:t>(</a:t>
            </a:r>
            <a:r>
              <a:rPr kumimoji="1" lang="ja-JP" altLang="en-US" sz="1200"/>
              <a:t>なん</a:t>
            </a:r>
            <a:r>
              <a:rPr kumimoji="1" lang="en-US" altLang="ja-JP" sz="1200" dirty="0"/>
              <a:t>)</a:t>
            </a:r>
            <a:r>
              <a:rPr kumimoji="1" lang="ja-JP" altLang="en-US" sz="1200" b="1"/>
              <a:t>日</a:t>
            </a:r>
            <a:r>
              <a:rPr kumimoji="1" lang="ja-JP" altLang="en-US" sz="1200"/>
              <a:t>かかりますか。</a:t>
            </a:r>
            <a:r>
              <a:rPr kumimoji="1" lang="ja-JP" altLang="en-US" sz="1200">
                <a:latin typeface="Segoe UI Historic" panose="020B0502040204020203" pitchFamily="34" charset="0"/>
              </a:rPr>
              <a:t>　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　</a:t>
            </a:r>
            <a:r>
              <a:rPr kumimoji="1" lang="ja-JP" altLang="en-US" sz="1200" b="1"/>
              <a:t>３日</a:t>
            </a:r>
            <a:r>
              <a:rPr kumimoji="1" lang="ja-JP" altLang="en-US" sz="1200"/>
              <a:t>かかります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日記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にっき</a:t>
            </a:r>
            <a:r>
              <a:rPr kumimoji="1" lang="en-US" altLang="ja-JP" dirty="0">
                <a:solidFill>
                  <a:schemeClr val="tx1"/>
                </a:solidFill>
              </a:rPr>
              <a:t>	diary		</a:t>
            </a:r>
            <a:r>
              <a:rPr kumimoji="1" lang="ja-JP" altLang="en-US">
                <a:solidFill>
                  <a:schemeClr val="tx1"/>
                </a:solidFill>
              </a:rPr>
              <a:t>寝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ね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る前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まえ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日記</a:t>
            </a:r>
            <a:r>
              <a:rPr kumimoji="1" lang="ja-JP" altLang="en-US">
                <a:solidFill>
                  <a:schemeClr val="tx1"/>
                </a:solidFill>
              </a:rPr>
              <a:t>を書きます。／</a:t>
            </a:r>
            <a:r>
              <a:rPr kumimoji="1" lang="ja-JP" altLang="en-US" b="1">
                <a:solidFill>
                  <a:schemeClr val="tx1"/>
                </a:solidFill>
              </a:rPr>
              <a:t>日記</a:t>
            </a:r>
            <a:r>
              <a:rPr kumimoji="1" lang="ja-JP" altLang="en-US">
                <a:solidFill>
                  <a:schemeClr val="tx1"/>
                </a:solidFill>
              </a:rPr>
              <a:t>を書いたことがありません。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今日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きょう</a:t>
            </a:r>
            <a:r>
              <a:rPr kumimoji="1" lang="en-US" altLang="ja-JP" dirty="0">
                <a:solidFill>
                  <a:schemeClr val="tx1"/>
                </a:solidFill>
              </a:rPr>
              <a:t>	today		</a:t>
            </a:r>
            <a:r>
              <a:rPr kumimoji="1" lang="ja-JP" altLang="en-US" b="1" dirty="0">
                <a:solidFill>
                  <a:schemeClr val="tx1"/>
                </a:solidFill>
              </a:rPr>
              <a:t>今日</a:t>
            </a:r>
            <a:r>
              <a:rPr kumimoji="1" lang="ja-JP" altLang="en-US" dirty="0">
                <a:solidFill>
                  <a:schemeClr val="tx1"/>
                </a:solidFill>
              </a:rPr>
              <a:t>は日曜日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今日</a:t>
            </a:r>
            <a:r>
              <a:rPr kumimoji="1" lang="ja-JP" altLang="en-US" b="0">
                <a:solidFill>
                  <a:schemeClr val="tx1"/>
                </a:solidFill>
              </a:rPr>
              <a:t>からがんばります。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AF1CBC23-57E9-49F7-960D-32D9280FF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94296" cy="99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38210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今日は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日曜日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です。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９月</a:t>
            </a:r>
            <a:r>
              <a:rPr kumimoji="1" lang="en-US" altLang="ja-JP" sz="2400" dirty="0"/>
              <a:t>30</a:t>
            </a:r>
            <a:r>
              <a:rPr kumimoji="1" lang="ja-JP" altLang="en-US" sz="2400" b="1"/>
              <a:t>日</a:t>
            </a:r>
            <a:r>
              <a:rPr kumimoji="1" lang="ja-JP" altLang="en-US" sz="2400"/>
              <a:t>に</a:t>
            </a:r>
            <a:r>
              <a:rPr kumimoji="1" lang="ja-JP" altLang="en-US" sz="2400" b="1"/>
              <a:t>日本</a:t>
            </a:r>
            <a:r>
              <a:rPr kumimoji="1" lang="ja-JP" altLang="en-US" sz="2400"/>
              <a:t>に来ました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この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日</a:t>
            </a:r>
            <a:r>
              <a:rPr kumimoji="1" lang="ja-JP" altLang="en-US" sz="2400">
                <a:latin typeface="Segoe UI Historic" panose="020B0502040204020203" pitchFamily="34" charset="0"/>
              </a:rPr>
              <a:t>はどうですか。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2400">
                <a:latin typeface="Segoe UI Historic" panose="020B0502040204020203" pitchFamily="34" charset="0"/>
              </a:rPr>
              <a:t>　その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日</a:t>
            </a:r>
            <a:r>
              <a:rPr kumimoji="1" lang="ja-JP" altLang="en-US" sz="2400">
                <a:latin typeface="Segoe UI Historic" panose="020B0502040204020203" pitchFamily="34" charset="0"/>
              </a:rPr>
              <a:t>はアルバイトがあります。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５月</a:t>
            </a:r>
            <a:r>
              <a:rPr kumimoji="1" lang="ja-JP" altLang="en-US" sz="2400" b="1"/>
              <a:t>３日</a:t>
            </a:r>
            <a:r>
              <a:rPr kumimoji="1" lang="ja-JP" altLang="en-US" sz="2400"/>
              <a:t>はやすみです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何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なん</a:t>
            </a:r>
            <a:r>
              <a:rPr kumimoji="1" lang="en-US" altLang="ja-JP" sz="2400" dirty="0"/>
              <a:t>)</a:t>
            </a:r>
            <a:r>
              <a:rPr kumimoji="1" lang="ja-JP" altLang="en-US" sz="2400" b="1"/>
              <a:t>日</a:t>
            </a:r>
            <a:r>
              <a:rPr kumimoji="1" lang="ja-JP" altLang="en-US" sz="2400"/>
              <a:t>かかりますか。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2400">
                <a:latin typeface="Segoe UI Historic" panose="020B0502040204020203" pitchFamily="34" charset="0"/>
              </a:rPr>
              <a:t>　</a:t>
            </a:r>
            <a:r>
              <a:rPr kumimoji="1" lang="ja-JP" altLang="en-US" sz="2400" b="1"/>
              <a:t>３日</a:t>
            </a:r>
            <a:r>
              <a:rPr kumimoji="1" lang="ja-JP" altLang="en-US" sz="2400"/>
              <a:t>かかります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88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day, sun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41208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ニチ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ニ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日曜日	にちようび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Sunday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日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にち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day of the month, 〜days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日本    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にほん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日        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ひ 　　　     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sun, 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３日      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みっか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3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3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3150</TotalTime>
  <Words>410</Words>
  <Application>Microsoft Macintosh PowerPoint</Application>
  <PresentationFormat>ワイド画面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104</cp:revision>
  <dcterms:created xsi:type="dcterms:W3CDTF">2021-08-24T02:27:18Z</dcterms:created>
  <dcterms:modified xsi:type="dcterms:W3CDTF">2022-09-16T09:21:09Z</dcterms:modified>
</cp:coreProperties>
</file>